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 autoAdjust="0"/>
    <p:restoredTop sz="94652" autoAdjust="0"/>
  </p:normalViewPr>
  <p:slideViewPr>
    <p:cSldViewPr>
      <p:cViewPr varScale="1">
        <p:scale>
          <a:sx n="94" d="100"/>
          <a:sy n="94" d="100"/>
        </p:scale>
        <p:origin x="-96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EB85F-89DD-4FE1-AC53-DC46A49BF6D2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590BE-BE71-4C4B-AEC5-F8462943BD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919C-2A9A-46B5-95E5-7AA7B7A92861}" type="datetime1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F586-2FE7-48EA-B8CA-E18E86841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E4DB-F4D0-441E-8E13-93FA611904DF}" type="datetime1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F586-2FE7-48EA-B8CA-E18E86841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119A-3789-4AAE-8262-767F4B752ECC}" type="datetime1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F586-2FE7-48EA-B8CA-E18E86841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B4D2-240D-4E9B-A77A-34CF8557A6B3}" type="datetime1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F586-2FE7-48EA-B8CA-E18E86841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3B72-F356-4C3E-8682-FDDF9B5E6932}" type="datetime1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F586-2FE7-48EA-B8CA-E18E86841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E520-E56C-48A3-BA70-3ACC4B296B04}" type="datetime1">
              <a:rPr lang="en-US" smtClean="0"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F586-2FE7-48EA-B8CA-E18E86841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A648-E418-4732-B040-5630846C1D2F}" type="datetime1">
              <a:rPr lang="en-US" smtClean="0"/>
              <a:t>4/27/2011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F586-2FE7-48EA-B8CA-E18E86841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632C-0810-43D5-AECC-065E5FCB682E}" type="datetime1">
              <a:rPr lang="en-US" smtClean="0"/>
              <a:t>4/27/2011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F586-2FE7-48EA-B8CA-E18E86841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42A4-D504-4F84-96C0-6DED5074A8BE}" type="datetime1">
              <a:rPr lang="en-US" smtClean="0"/>
              <a:t>4/27/2011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F586-2FE7-48EA-B8CA-E18E86841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8F4B-8D54-490F-A97B-933AC66C85F3}" type="datetime1">
              <a:rPr lang="en-US" smtClean="0"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F586-2FE7-48EA-B8CA-E18E86841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2C0A-A2BF-4807-BF6B-270E815F36BE}" type="datetime1">
              <a:rPr lang="en-US" smtClean="0"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F586-2FE7-48EA-B8CA-E18E86841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324D8-FBDD-4657-8B71-46068FA4D9B0}" type="datetime1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CF586-2FE7-48EA-B8CA-E18E86841A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Structural control of igneous complexes and </a:t>
            </a:r>
            <a:r>
              <a:rPr lang="en-US" sz="4400" b="1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kimberlites</a:t>
            </a:r>
            <a:r>
              <a:rPr lang="en-US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 a new statistical method </a:t>
            </a:r>
            <a:r>
              <a:rPr lang="en-US" sz="4400" b="1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Dazheng</a:t>
            </a:r>
            <a:r>
              <a:rPr lang="en-US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Zhang and Lutz, T., 1989. </a:t>
            </a:r>
            <a:endParaRPr lang="en-US" sz="44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F586-2FE7-48EA-B8CA-E18E86841A8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Comparison of </a:t>
            </a:r>
            <a:r>
              <a:rPr lang="en-US" b="1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should yield same anisotropies</a:t>
            </a:r>
          </a:p>
          <a:p>
            <a:r>
              <a:rPr lang="en-US" b="1" dirty="0"/>
              <a:t>different measures of spatial organization</a:t>
            </a:r>
          </a:p>
          <a:p>
            <a:r>
              <a:rPr lang="en-US" b="1" dirty="0"/>
              <a:t>line azimuth distribution (smaller scale)</a:t>
            </a:r>
          </a:p>
          <a:p>
            <a:r>
              <a:rPr lang="en-US" b="1" dirty="0"/>
              <a:t>point density (regional scale)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F586-2FE7-48EA-B8CA-E18E86841A84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ransition spd="med">
    <p:circl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theoretical tectonics</a:t>
            </a:r>
          </a:p>
          <a:p>
            <a:r>
              <a:rPr lang="en-US" b="1" dirty="0"/>
              <a:t>mineral resources </a:t>
            </a:r>
            <a:r>
              <a:rPr lang="en-US" b="1" dirty="0" smtClean="0"/>
              <a:t>location</a:t>
            </a:r>
          </a:p>
          <a:p>
            <a:r>
              <a:rPr lang="en-US" b="1" dirty="0" smtClean="0"/>
              <a:t>geologic hazards</a:t>
            </a:r>
            <a:endParaRPr lang="en-US" b="1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F586-2FE7-48EA-B8CA-E18E86841A84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p:transition spd="med">
    <p:circl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Ring complexes</a:t>
            </a:r>
          </a:p>
          <a:p>
            <a:r>
              <a:rPr lang="en-US" b="1" dirty="0" err="1"/>
              <a:t>Kimberlite</a:t>
            </a:r>
            <a:r>
              <a:rPr lang="en-US" b="1" dirty="0"/>
              <a:t> pipes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F586-2FE7-48EA-B8CA-E18E86841A84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p:transition spd="med">
    <p:circl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 neither case can a convincing connection be shown between the directions of the trends indicated by the analysis and the trends of known geologic structures</a:t>
            </a:r>
          </a:p>
          <a:p>
            <a:r>
              <a:rPr lang="en-US" b="1" dirty="0"/>
              <a:t>located at depth and have no known surface expression</a:t>
            </a:r>
          </a:p>
          <a:p>
            <a:r>
              <a:rPr lang="en-US" b="1" dirty="0"/>
              <a:t>basis for predicting the locations of undiscovered or future events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F586-2FE7-48EA-B8CA-E18E86841A84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p:transition spd="med">
    <p:circl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>
            <a:normAutofit/>
          </a:bodyPr>
          <a:lstStyle/>
          <a:p>
            <a:r>
              <a:rPr lang="en-US" sz="9600" dirty="0" smtClean="0"/>
              <a:t>Thank You</a:t>
            </a:r>
            <a:endParaRPr lang="en-US" sz="9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F586-2FE7-48EA-B8CA-E18E86841A84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Spatial distribution of magmatic activity</a:t>
            </a:r>
            <a:br>
              <a:rPr lang="en-US" b="1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495799"/>
          </a:xfrm>
        </p:spPr>
        <p:txBody>
          <a:bodyPr>
            <a:normAutofit/>
          </a:bodyPr>
          <a:lstStyle/>
          <a:p>
            <a:r>
              <a:rPr lang="en-US" b="1" dirty="0"/>
              <a:t>transport through the lithosphere</a:t>
            </a:r>
          </a:p>
          <a:p>
            <a:r>
              <a:rPr lang="en-US" b="1" dirty="0"/>
              <a:t>mechanical properties of the lithosphere</a:t>
            </a:r>
          </a:p>
          <a:p>
            <a:r>
              <a:rPr lang="en-US" b="1" dirty="0"/>
              <a:t>zones of weakness</a:t>
            </a:r>
          </a:p>
          <a:p>
            <a:r>
              <a:rPr lang="en-US" b="1" dirty="0"/>
              <a:t>associated with deep crustal fractures</a:t>
            </a:r>
          </a:p>
          <a:p>
            <a:r>
              <a:rPr lang="en-US" b="1" dirty="0"/>
              <a:t>linear outcrop patterns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F586-2FE7-48EA-B8CA-E18E86841A8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ransition spd="med">
    <p:circl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Monte Carlo </a:t>
            </a:r>
            <a:r>
              <a:rPr lang="en-US" b="1" dirty="0" smtClean="0"/>
              <a:t>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null model</a:t>
            </a:r>
          </a:p>
          <a:p>
            <a:r>
              <a:rPr lang="en-US" b="1" dirty="0"/>
              <a:t>anisotropies</a:t>
            </a:r>
          </a:p>
          <a:p>
            <a:r>
              <a:rPr lang="en-US" b="1" dirty="0"/>
              <a:t>evaluated on a statistical basis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F586-2FE7-48EA-B8CA-E18E86841A8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ransition spd="med">
    <p:circl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Geologic point </a:t>
            </a:r>
            <a:r>
              <a:rPr lang="en-US" b="1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earthquake epicenters</a:t>
            </a:r>
          </a:p>
          <a:p>
            <a:r>
              <a:rPr lang="en-US" b="1" dirty="0" err="1"/>
              <a:t>kimberlites</a:t>
            </a:r>
            <a:endParaRPr lang="en-US" b="1" dirty="0"/>
          </a:p>
          <a:p>
            <a:r>
              <a:rPr lang="en-US" b="1" dirty="0"/>
              <a:t>igneous complexes</a:t>
            </a:r>
          </a:p>
          <a:p>
            <a:r>
              <a:rPr lang="en-US" b="1" dirty="0"/>
              <a:t>distribution random</a:t>
            </a:r>
          </a:p>
          <a:p>
            <a:r>
              <a:rPr lang="en-US" b="1" dirty="0"/>
              <a:t>controlled by geologic structures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F586-2FE7-48EA-B8CA-E18E86841A8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ransition spd="med">
    <p:circl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Magma transport </a:t>
            </a:r>
            <a:r>
              <a:rPr lang="en-US" b="1" dirty="0" smtClean="0"/>
              <a:t>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pre-existing zones of weakness</a:t>
            </a:r>
          </a:p>
          <a:p>
            <a:r>
              <a:rPr lang="en-US" b="1" dirty="0"/>
              <a:t>stress fields during ascent</a:t>
            </a:r>
          </a:p>
          <a:p>
            <a:r>
              <a:rPr lang="en-US" b="1" dirty="0" err="1"/>
              <a:t>epeirogenic</a:t>
            </a:r>
            <a:r>
              <a:rPr lang="en-US" b="1" dirty="0"/>
              <a:t> faults</a:t>
            </a:r>
          </a:p>
          <a:p>
            <a:r>
              <a:rPr lang="en-US" b="1" dirty="0"/>
              <a:t>transform fault extensions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F586-2FE7-48EA-B8CA-E18E86841A8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ransition spd="med">
    <p:circl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Anisotropic point feature </a:t>
            </a:r>
            <a:r>
              <a:rPr lang="en-US" b="1" dirty="0" smtClean="0"/>
              <a:t>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Chapman (1968) alkaline igneous complexes</a:t>
            </a:r>
          </a:p>
          <a:p>
            <a:r>
              <a:rPr lang="en-US" b="1" i="1" dirty="0"/>
              <a:t>lattice nodal points</a:t>
            </a:r>
          </a:p>
          <a:p>
            <a:r>
              <a:rPr lang="en-US" b="1" i="1" dirty="0"/>
              <a:t>intersecting sets of crustal fractures</a:t>
            </a:r>
          </a:p>
          <a:p>
            <a:r>
              <a:rPr lang="en-US" b="1" i="1" dirty="0"/>
              <a:t>grid lines could be constructed</a:t>
            </a:r>
          </a:p>
          <a:p>
            <a:r>
              <a:rPr lang="en-US" b="1" i="1" dirty="0"/>
              <a:t>complexes located at nodal positions</a:t>
            </a:r>
          </a:p>
          <a:p>
            <a:r>
              <a:rPr lang="en-US" b="1" i="1" dirty="0"/>
              <a:t>Thompson and Hager (1979)</a:t>
            </a:r>
            <a:endParaRPr lang="en-US" b="1" dirty="0"/>
          </a:p>
          <a:p>
            <a:r>
              <a:rPr lang="en-US" b="1" i="1" dirty="0"/>
              <a:t>intuitive perceptions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F586-2FE7-48EA-B8CA-E18E86841A84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ransition spd="med">
    <p:circl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Lutz (1986) Monte Carlo simulations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line azimuth method</a:t>
            </a:r>
          </a:p>
          <a:p>
            <a:r>
              <a:rPr lang="en-US" b="1" dirty="0"/>
              <a:t>spatial anisotropy</a:t>
            </a:r>
          </a:p>
          <a:p>
            <a:r>
              <a:rPr lang="en-US" b="1" dirty="0"/>
              <a:t>shape of the region</a:t>
            </a:r>
          </a:p>
          <a:p>
            <a:r>
              <a:rPr lang="en-US" b="1" dirty="0"/>
              <a:t>azimuths of </a:t>
            </a:r>
            <a:r>
              <a:rPr lang="en-US" b="1" dirty="0" smtClean="0"/>
              <a:t>lines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F586-2FE7-48EA-B8CA-E18E86841A84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ransition spd="med">
    <p:circl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Filtering method (Strip method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00600" cy="4525963"/>
          </a:xfrm>
        </p:spPr>
        <p:txBody>
          <a:bodyPr/>
          <a:lstStyle/>
          <a:p>
            <a:r>
              <a:rPr lang="en-US" b="1" dirty="0"/>
              <a:t>convex bounding polygon</a:t>
            </a:r>
          </a:p>
          <a:p>
            <a:r>
              <a:rPr lang="en-US" b="1" dirty="0"/>
              <a:t>parallel strips</a:t>
            </a:r>
          </a:p>
          <a:p>
            <a:r>
              <a:rPr lang="en-US" b="1" dirty="0"/>
              <a:t>equal number of strips</a:t>
            </a:r>
          </a:p>
          <a:p>
            <a:r>
              <a:rPr lang="en-US" b="1" dirty="0"/>
              <a:t>width of the strips</a:t>
            </a:r>
          </a:p>
          <a:p>
            <a:r>
              <a:rPr lang="en-US" b="1" dirty="0"/>
              <a:t>areal point density</a:t>
            </a:r>
          </a:p>
          <a:p>
            <a:r>
              <a:rPr lang="en-US" b="1" dirty="0"/>
              <a:t>vary the </a:t>
            </a:r>
            <a:r>
              <a:rPr lang="en-US" b="1" dirty="0" smtClean="0"/>
              <a:t>orientation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371600"/>
            <a:ext cx="397192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F586-2FE7-48EA-B8CA-E18E86841A84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ransition spd="med">
    <p:circl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Filtering method </a:t>
            </a:r>
            <a:r>
              <a:rPr lang="en-US" b="1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limiting value arbitrary</a:t>
            </a:r>
          </a:p>
          <a:p>
            <a:r>
              <a:rPr lang="en-US" b="1" dirty="0"/>
              <a:t>false positive</a:t>
            </a:r>
          </a:p>
          <a:p>
            <a:r>
              <a:rPr lang="en-US" b="1" dirty="0"/>
              <a:t>false negative</a:t>
            </a:r>
          </a:p>
          <a:p>
            <a:r>
              <a:rPr lang="en-US" b="1" dirty="0"/>
              <a:t>signal to noise ratio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F586-2FE7-48EA-B8CA-E18E86841A84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ransition spd="med">
    <p:circl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282</Words>
  <Application>Microsoft Office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Structural control of igneous complexes and kimberlites: a new statistical method Dazheng Zhang and Lutz, T., 1989. </vt:lpstr>
      <vt:lpstr>Spatial distribution of magmatic activity </vt:lpstr>
      <vt:lpstr>Monte Carlo simulations</vt:lpstr>
      <vt:lpstr>Geologic point features</vt:lpstr>
      <vt:lpstr>Magma transport control</vt:lpstr>
      <vt:lpstr>Anisotropic point feature distribution</vt:lpstr>
      <vt:lpstr>Lutz (1986) Monte Carlo simulations</vt:lpstr>
      <vt:lpstr>Filtering method (Strip method)</vt:lpstr>
      <vt:lpstr>Filtering method continued</vt:lpstr>
      <vt:lpstr>Comparison of methods</vt:lpstr>
      <vt:lpstr>Applications</vt:lpstr>
      <vt:lpstr>Studies</vt:lpstr>
      <vt:lpstr>Conclusions</vt:lpstr>
      <vt:lpstr>Thank You</vt:lpstr>
    </vt:vector>
  </TitlesOfParts>
  <Company>Western Oregon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Structural control of igneous complexes and kimberlites: a new statistical method</dc:title>
  <dc:creator>wvreeland08</dc:creator>
  <cp:lastModifiedBy>wvreeland08</cp:lastModifiedBy>
  <cp:revision>18</cp:revision>
  <dcterms:created xsi:type="dcterms:W3CDTF">2011-04-27T14:57:34Z</dcterms:created>
  <dcterms:modified xsi:type="dcterms:W3CDTF">2011-04-27T17:38:09Z</dcterms:modified>
</cp:coreProperties>
</file>