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BAEA1-DFA3-41AB-BE4D-9CB5B499A91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ED2F5-093D-47F0-8E13-7E11DE104B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structure and emplacement of cinder cone fields.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by Richard Fletcher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Study objectives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Identifying differences in emplacement and structures between flank cinder cones and flat lying volcanic field cones.  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Flank cones studied around: Mauna Kea. Hawaii; Mt. Etna, Italy; Kilimanjaro, Tanzania.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Platform cones studied around: San Francisco Mtn., Arizona; Paricutin region, Mexico; Nunivak Island, Alaska.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325" t="10843" r="36002" b="3614"/>
          <a:stretch>
            <a:fillRect/>
          </a:stretch>
        </p:blipFill>
        <p:spPr bwMode="auto">
          <a:xfrm rot="5400000">
            <a:off x="1949057" y="-348859"/>
            <a:ext cx="5181600" cy="862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685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verview of Climatic conditions and ages of cones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Primary Study Areas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8948" t="28622" r="18432" b="47807"/>
          <a:stretch>
            <a:fillRect/>
          </a:stretch>
        </p:blipFill>
        <p:spPr bwMode="auto">
          <a:xfrm>
            <a:off x="381000" y="2362200"/>
            <a:ext cx="860515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50000" t="41143" r="20000" b="20762"/>
          <a:stretch>
            <a:fillRect/>
          </a:stretch>
        </p:blipFill>
        <p:spPr bwMode="auto">
          <a:xfrm>
            <a:off x="0" y="-13304"/>
            <a:ext cx="9144000" cy="687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Implications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Lunar cones have smaller rim heights and larger basal diameters due to less gravity and atmospheric drag.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Morphometeric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analysis suggests the shape and size is a function of age and erosive processes.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Younger cones indicate active volcanism methods (conduits and dikes).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Thanks!!!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134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structure and emplacement of cinder cone fields.</vt:lpstr>
      <vt:lpstr>Study objectives</vt:lpstr>
      <vt:lpstr>PowerPoint Presentation</vt:lpstr>
      <vt:lpstr>Primary Study Areas</vt:lpstr>
      <vt:lpstr>PowerPoint Presentation</vt:lpstr>
      <vt:lpstr>Implications</vt:lpstr>
      <vt:lpstr>PowerPoint Presentation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and emplacement of cinder cone fields.</dc:title>
  <dc:creator>rfletcher06</dc:creator>
  <cp:lastModifiedBy>UCS</cp:lastModifiedBy>
  <cp:revision>5</cp:revision>
  <dcterms:created xsi:type="dcterms:W3CDTF">2011-04-27T17:10:58Z</dcterms:created>
  <dcterms:modified xsi:type="dcterms:W3CDTF">2011-04-27T17:59:03Z</dcterms:modified>
</cp:coreProperties>
</file>