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0ECBA-E45C-4525-BD5F-43A43DCDF9F7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CDB8-05C8-4750-BF14-102D711AF8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2100" y="0"/>
            <a:ext cx="6099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8364" y="67056"/>
            <a:ext cx="6367272" cy="67238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0076" y="292608"/>
            <a:ext cx="6403848" cy="62727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9148" y="0"/>
            <a:ext cx="562570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024" y="586740"/>
            <a:ext cx="6473952" cy="56845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1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1992" y="2523744"/>
            <a:ext cx="4700016" cy="18105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1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9304" y="742188"/>
            <a:ext cx="6565392" cy="53736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1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9743" y="0"/>
            <a:ext cx="48645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6936" y="1682496"/>
            <a:ext cx="3310128" cy="34930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1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1204" y="1464564"/>
            <a:ext cx="6641592" cy="39288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3903" y="0"/>
            <a:ext cx="50561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tab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38400" y="0"/>
            <a:ext cx="44205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tab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0452" y="1124712"/>
            <a:ext cx="6483096" cy="46085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0760" y="1556004"/>
            <a:ext cx="4602480" cy="37459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tab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07315" y="0"/>
            <a:ext cx="39293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tab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65456" y="0"/>
            <a:ext cx="40130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762" y="0"/>
            <a:ext cx="53704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ay_fig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0076" y="1636776"/>
            <a:ext cx="6403848" cy="35844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Western Oregon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</dc:creator>
  <cp:lastModifiedBy>UCS</cp:lastModifiedBy>
  <cp:revision>2</cp:revision>
  <dcterms:created xsi:type="dcterms:W3CDTF">2011-05-09T20:53:01Z</dcterms:created>
  <dcterms:modified xsi:type="dcterms:W3CDTF">2011-05-09T20:57:01Z</dcterms:modified>
</cp:coreProperties>
</file>