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27175"/>
          </a:xfrm>
        </p:spPr>
        <p:txBody>
          <a:bodyPr/>
          <a:lstStyle/>
          <a:p>
            <a:r>
              <a:rPr lang="en-US" i="1" dirty="0" smtClean="0">
                <a:solidFill>
                  <a:srgbClr val="A20000"/>
                </a:solidFill>
              </a:rPr>
              <a:t>Pre- Basin and Range </a:t>
            </a:r>
            <a:r>
              <a:rPr lang="en-US" i="1" dirty="0" err="1" smtClean="0">
                <a:solidFill>
                  <a:srgbClr val="A20000"/>
                </a:solidFill>
              </a:rPr>
              <a:t>Magmetism</a:t>
            </a:r>
            <a:endParaRPr lang="en-US" i="1" dirty="0">
              <a:solidFill>
                <a:srgbClr val="A2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</a:t>
            </a:r>
          </a:p>
          <a:p>
            <a:pPr algn="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Jody Becker</a:t>
            </a:r>
          </a:p>
          <a:p>
            <a:pPr algn="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Kelsii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Dana</a:t>
            </a:r>
          </a:p>
          <a:p>
            <a:pPr algn="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(Team Awesome)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20000"/>
                </a:solidFill>
              </a:rPr>
              <a:t>Background</a:t>
            </a:r>
            <a:endParaRPr lang="en-US" dirty="0">
              <a:solidFill>
                <a:srgbClr val="A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Geologic record in the High Lava Plains: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&gt;19 Ma- intermediate composition volcanism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19-17 Ma- magmatic hiatus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17-14 Ma- bimodal volcanism; </a:t>
            </a:r>
            <a:r>
              <a:rPr lang="en-US" dirty="0" err="1" smtClean="0"/>
              <a:t>Steens</a:t>
            </a:r>
            <a:r>
              <a:rPr lang="en-US" dirty="0" smtClean="0"/>
              <a:t>, N NV Rift, and CRB basalts, NW B&amp;R </a:t>
            </a:r>
            <a:r>
              <a:rPr lang="en-US" dirty="0" err="1" smtClean="0"/>
              <a:t>rhyolitic</a:t>
            </a:r>
            <a:r>
              <a:rPr lang="en-US" dirty="0" smtClean="0"/>
              <a:t> activity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13-11 Ma- volcanism focused to High Lava Plains, W Owyhee Plateau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&lt;10 Ma- High Lava Plains/NW B&amp;R basalt and age-progressive </a:t>
            </a:r>
            <a:r>
              <a:rPr lang="en-US" dirty="0" err="1" smtClean="0"/>
              <a:t>rhyolite</a:t>
            </a:r>
            <a:r>
              <a:rPr lang="en-US" dirty="0" smtClean="0"/>
              <a:t> eruptions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20000"/>
                </a:solidFill>
              </a:rPr>
              <a:t>Pre-Basin and Range </a:t>
            </a:r>
            <a:r>
              <a:rPr lang="en-US" dirty="0" err="1" smtClean="0">
                <a:solidFill>
                  <a:srgbClr val="A20000"/>
                </a:solidFill>
              </a:rPr>
              <a:t>Magmatism</a:t>
            </a:r>
            <a:endParaRPr lang="en-US" dirty="0">
              <a:solidFill>
                <a:srgbClr val="A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Intermediate composition </a:t>
            </a:r>
            <a:r>
              <a:rPr lang="en-US" dirty="0" err="1" smtClean="0"/>
              <a:t>magmatism</a:t>
            </a:r>
            <a:endParaRPr lang="en-US" dirty="0" smtClean="0"/>
          </a:p>
          <a:p>
            <a:pPr lvl="1"/>
            <a:r>
              <a:rPr lang="en-US" dirty="0" smtClean="0"/>
              <a:t>Shallow </a:t>
            </a:r>
            <a:r>
              <a:rPr lang="en-US" dirty="0" err="1" smtClean="0"/>
              <a:t>subduction</a:t>
            </a:r>
            <a:r>
              <a:rPr lang="en-US" dirty="0" smtClean="0"/>
              <a:t>, </a:t>
            </a:r>
            <a:r>
              <a:rPr lang="en-US" dirty="0" err="1" smtClean="0"/>
              <a:t>delamination</a:t>
            </a:r>
            <a:r>
              <a:rPr lang="en-US" dirty="0" smtClean="0"/>
              <a:t> of slab</a:t>
            </a:r>
          </a:p>
          <a:p>
            <a:pPr lvl="1"/>
            <a:r>
              <a:rPr lang="en-US" dirty="0" smtClean="0"/>
              <a:t>Extreme extension, low angle faulting</a:t>
            </a:r>
          </a:p>
          <a:p>
            <a:pPr lvl="1"/>
            <a:r>
              <a:rPr lang="en-US" dirty="0" smtClean="0"/>
              <a:t>Magma mixing</a:t>
            </a:r>
          </a:p>
          <a:p>
            <a:r>
              <a:rPr lang="en-US" dirty="0" smtClean="0"/>
              <a:t>Ignimbrite</a:t>
            </a:r>
          </a:p>
          <a:p>
            <a:pPr lvl="1"/>
            <a:r>
              <a:rPr lang="en-US" dirty="0" smtClean="0"/>
              <a:t>Shallow-slab </a:t>
            </a:r>
            <a:r>
              <a:rPr lang="en-US" dirty="0" err="1" smtClean="0"/>
              <a:t>subduction</a:t>
            </a:r>
            <a:endParaRPr lang="en-US" dirty="0" smtClean="0"/>
          </a:p>
          <a:p>
            <a:pPr lvl="1"/>
            <a:r>
              <a:rPr lang="en-US" dirty="0" smtClean="0"/>
              <a:t>Delaminating </a:t>
            </a:r>
            <a:r>
              <a:rPr lang="en-US" dirty="0" err="1" smtClean="0"/>
              <a:t>subducting</a:t>
            </a:r>
            <a:r>
              <a:rPr lang="en-US" dirty="0" smtClean="0"/>
              <a:t> plate</a:t>
            </a:r>
          </a:p>
          <a:p>
            <a:r>
              <a:rPr lang="en-US" dirty="0" smtClean="0"/>
              <a:t>Region potentially affected by Yellowstone hotspot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A20000"/>
                </a:solidFill>
              </a:rPr>
              <a:t>Coleman Hills</a:t>
            </a:r>
            <a:endParaRPr lang="en-US" dirty="0">
              <a:solidFill>
                <a:srgbClr val="A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962400"/>
            <a:ext cx="8839200" cy="2971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22 Ma Composite Volcano heavily eroded, Miocene dikes, sills, </a:t>
            </a:r>
            <a:r>
              <a:rPr lang="en-US" dirty="0" err="1" smtClean="0"/>
              <a:t>volcaniclastic</a:t>
            </a:r>
            <a:r>
              <a:rPr lang="en-US" dirty="0" smtClean="0"/>
              <a:t> sed. exposed</a:t>
            </a:r>
          </a:p>
          <a:p>
            <a:pPr lvl="1"/>
            <a:r>
              <a:rPr lang="en-US" dirty="0" err="1" smtClean="0"/>
              <a:t>Mafic</a:t>
            </a:r>
            <a:r>
              <a:rPr lang="en-US" dirty="0" smtClean="0"/>
              <a:t> dikes vesicular with glassy margins</a:t>
            </a:r>
          </a:p>
          <a:p>
            <a:pPr lvl="1"/>
            <a:r>
              <a:rPr lang="en-US" dirty="0" smtClean="0"/>
              <a:t>Irregular contacts between sills and contact </a:t>
            </a:r>
            <a:r>
              <a:rPr lang="en-US" dirty="0" err="1" smtClean="0"/>
              <a:t>breccia</a:t>
            </a:r>
            <a:endParaRPr lang="en-US" dirty="0" smtClean="0"/>
          </a:p>
          <a:p>
            <a:pPr lvl="1"/>
            <a:r>
              <a:rPr lang="en-US" dirty="0" smtClean="0"/>
              <a:t>Dunes in </a:t>
            </a:r>
            <a:r>
              <a:rPr lang="en-US" dirty="0" err="1" smtClean="0"/>
              <a:t>lithic</a:t>
            </a:r>
            <a:r>
              <a:rPr lang="en-US" dirty="0" smtClean="0"/>
              <a:t> tuff containing ash and reworked </a:t>
            </a:r>
            <a:r>
              <a:rPr lang="en-US" dirty="0" err="1" smtClean="0"/>
              <a:t>lithics</a:t>
            </a:r>
            <a:endParaRPr lang="en-US" dirty="0" smtClean="0"/>
          </a:p>
          <a:p>
            <a:r>
              <a:rPr lang="en-US" dirty="0" err="1" smtClean="0"/>
              <a:t>Rhyolitic</a:t>
            </a:r>
            <a:r>
              <a:rPr lang="en-US" dirty="0" smtClean="0"/>
              <a:t> deposits in shallow water-filled basin, injected with </a:t>
            </a:r>
            <a:r>
              <a:rPr lang="en-US" dirty="0" err="1" smtClean="0"/>
              <a:t>mafic</a:t>
            </a:r>
            <a:r>
              <a:rPr lang="en-US" dirty="0" smtClean="0"/>
              <a:t> dikes. 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371600" y="990600"/>
            <a:ext cx="6350726" cy="2924676"/>
            <a:chOff x="1447800" y="3886200"/>
            <a:chExt cx="6350726" cy="292467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 t="3009" r="1299" b="2694"/>
            <a:stretch>
              <a:fillRect/>
            </a:stretch>
          </p:blipFill>
          <p:spPr bwMode="auto">
            <a:xfrm>
              <a:off x="1447800" y="3886200"/>
              <a:ext cx="6350726" cy="29246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Oval 9"/>
            <p:cNvSpPr/>
            <p:nvPr/>
          </p:nvSpPr>
          <p:spPr>
            <a:xfrm>
              <a:off x="6477000" y="5334000"/>
              <a:ext cx="533400" cy="4572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20000"/>
                </a:solidFill>
              </a:rPr>
              <a:t>Simplified Geology of Coleman Hills</a:t>
            </a:r>
            <a:endParaRPr lang="en-US" dirty="0">
              <a:solidFill>
                <a:srgbClr val="A2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27143" t="12190" r="21905" b="13556"/>
          <a:stretch>
            <a:fillRect/>
          </a:stretch>
        </p:blipFill>
        <p:spPr bwMode="auto">
          <a:xfrm rot="21429716">
            <a:off x="1527199" y="1281822"/>
            <a:ext cx="5801509" cy="528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157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Pre- Basin and Range Magmetism</vt:lpstr>
      <vt:lpstr>Background</vt:lpstr>
      <vt:lpstr>Pre-Basin and Range Magmatism</vt:lpstr>
      <vt:lpstr>Coleman Hills</vt:lpstr>
      <vt:lpstr>Simplified Geology of Coleman Hills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Growth and Erosion of Cinder Cones</dc:title>
  <dc:creator> </dc:creator>
  <cp:lastModifiedBy>UCS</cp:lastModifiedBy>
  <cp:revision>41</cp:revision>
  <dcterms:created xsi:type="dcterms:W3CDTF">2011-04-11T20:48:39Z</dcterms:created>
  <dcterms:modified xsi:type="dcterms:W3CDTF">2011-05-04T23:06:11Z</dcterms:modified>
</cp:coreProperties>
</file>