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EAC-AB85-4639-AFAE-F6D9EA03B522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1D46-F3EA-45DD-A2DE-C53F21C53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EAC-AB85-4639-AFAE-F6D9EA03B522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1D46-F3EA-45DD-A2DE-C53F21C53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EAC-AB85-4639-AFAE-F6D9EA03B522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1D46-F3EA-45DD-A2DE-C53F21C53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EAC-AB85-4639-AFAE-F6D9EA03B522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1D46-F3EA-45DD-A2DE-C53F21C53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EAC-AB85-4639-AFAE-F6D9EA03B522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1D46-F3EA-45DD-A2DE-C53F21C53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EAC-AB85-4639-AFAE-F6D9EA03B522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1D46-F3EA-45DD-A2DE-C53F21C53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EAC-AB85-4639-AFAE-F6D9EA03B522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1D46-F3EA-45DD-A2DE-C53F21C53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EAC-AB85-4639-AFAE-F6D9EA03B522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1D46-F3EA-45DD-A2DE-C53F21C53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EAC-AB85-4639-AFAE-F6D9EA03B522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1D46-F3EA-45DD-A2DE-C53F21C53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EAC-AB85-4639-AFAE-F6D9EA03B522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1D46-F3EA-45DD-A2DE-C53F21C53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EAC-AB85-4639-AFAE-F6D9EA03B522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1D46-F3EA-45DD-A2DE-C53F21C53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DEEAC-AB85-4639-AFAE-F6D9EA03B522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81D46-F3EA-45DD-A2DE-C53F21C536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Regional Structure</a:t>
            </a:r>
            <a:br>
              <a:rPr lang="en-US" dirty="0" smtClean="0"/>
            </a:br>
            <a:r>
              <a:rPr lang="en-US" dirty="0" smtClean="0"/>
              <a:t>High Lava Plains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-Reviewed by Jody R. Becker-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Post </a:t>
            </a:r>
            <a:r>
              <a:rPr lang="en-US" dirty="0" err="1" smtClean="0"/>
              <a:t>Laramide</a:t>
            </a:r>
            <a:r>
              <a:rPr lang="en-US" dirty="0" smtClean="0"/>
              <a:t> Forces at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3343415" cy="5029199"/>
          </a:xfrm>
        </p:spPr>
        <p:txBody>
          <a:bodyPr>
            <a:normAutofit fontScale="92500" lnSpcReduction="20000"/>
          </a:bodyPr>
          <a:lstStyle/>
          <a:p>
            <a:pPr marL="514350" indent="-514350"/>
            <a:r>
              <a:rPr lang="en-US" dirty="0" smtClean="0"/>
              <a:t>Some Possible Models for Deformation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Trench pull and </a:t>
            </a:r>
            <a:r>
              <a:rPr lang="en-US" sz="2400" dirty="0" err="1"/>
              <a:t>S</a:t>
            </a:r>
            <a:r>
              <a:rPr lang="en-US" sz="2400" dirty="0" err="1" smtClean="0"/>
              <a:t>ubduction</a:t>
            </a:r>
            <a:r>
              <a:rPr lang="en-US" sz="2400" dirty="0" smtClean="0"/>
              <a:t> zone rollback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Rotation of the </a:t>
            </a:r>
            <a:r>
              <a:rPr lang="en-US" sz="2400" dirty="0" err="1" smtClean="0"/>
              <a:t>Cascadia</a:t>
            </a:r>
            <a:r>
              <a:rPr lang="en-US" sz="2400" dirty="0" smtClean="0"/>
              <a:t> </a:t>
            </a:r>
            <a:r>
              <a:rPr lang="en-US" sz="2400" dirty="0" err="1" smtClean="0"/>
              <a:t>Forearc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Development and propagation of San Andreas and Walker Lane fault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Collapse of the crust due thickening of </a:t>
            </a:r>
            <a:r>
              <a:rPr lang="en-US" sz="2400" dirty="0" err="1" smtClean="0"/>
              <a:t>Laramide</a:t>
            </a:r>
            <a:r>
              <a:rPr lang="en-US" sz="2400" dirty="0" smtClean="0"/>
              <a:t> crust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346" y="1600200"/>
            <a:ext cx="4600192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615" y="5142972"/>
            <a:ext cx="5095654" cy="1533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Wide diffuse </a:t>
            </a:r>
            <a:r>
              <a:rPr lang="en-US" dirty="0"/>
              <a:t>z</a:t>
            </a:r>
            <a:r>
              <a:rPr lang="en-US" dirty="0" smtClean="0"/>
              <a:t>one of NW striking Faults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2400" dirty="0" smtClean="0"/>
              <a:t> Tens of meters long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Strike NW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Brothers Fault Zone (</a:t>
            </a:r>
            <a:r>
              <a:rPr lang="en-US" sz="2400" dirty="0" err="1" smtClean="0"/>
              <a:t>intracontinental</a:t>
            </a:r>
            <a:r>
              <a:rPr lang="en-US" sz="2400" dirty="0" smtClean="0"/>
              <a:t> transform fault)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S</a:t>
            </a:r>
            <a:r>
              <a:rPr lang="en-US" sz="2400" dirty="0" err="1" smtClean="0"/>
              <a:t>eperates</a:t>
            </a:r>
            <a:r>
              <a:rPr lang="en-US" sz="2400" dirty="0" smtClean="0"/>
              <a:t> Basin and Range from non extending crust of HLP</a:t>
            </a:r>
          </a:p>
          <a:p>
            <a:r>
              <a:rPr lang="en-US" dirty="0" smtClean="0"/>
              <a:t>Basin and Range</a:t>
            </a:r>
          </a:p>
          <a:p>
            <a:pPr>
              <a:buNone/>
            </a:pPr>
            <a:r>
              <a:rPr lang="en-US" sz="2400" dirty="0" smtClean="0"/>
              <a:t>	Strike N-NW to N-NE and are tens of kilometers long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Widely spaced, bound to the </a:t>
            </a:r>
            <a:r>
              <a:rPr lang="en-US" sz="2400" dirty="0" err="1" smtClean="0"/>
              <a:t>Grabens</a:t>
            </a:r>
            <a:endParaRPr lang="en-US" sz="2400" dirty="0" smtClean="0"/>
          </a:p>
          <a:p>
            <a:r>
              <a:rPr lang="en-US" dirty="0" smtClean="0"/>
              <a:t>Faults of both trends occur in both provinces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Oregon and Washington Border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GPS data identifies a rotational axis that increases southward into the Basin and Range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Paleomagnetic</a:t>
            </a:r>
            <a:r>
              <a:rPr lang="en-US" sz="2400" dirty="0" smtClean="0"/>
              <a:t> data suggests that Oregon has been extended by ~17% in the past 15 </a:t>
            </a:r>
            <a:r>
              <a:rPr lang="en-US" sz="2400" dirty="0" err="1" smtClean="0"/>
              <a:t>Mya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N-NW movement of the Pacific Plate has “pulled” continental material with it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Moving at `52mm/year since 8 </a:t>
            </a:r>
            <a:r>
              <a:rPr lang="en-US" sz="2400" dirty="0" err="1" smtClean="0"/>
              <a:t>Mya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Results in extension in the E-W directions and lateral shear </a:t>
            </a:r>
          </a:p>
          <a:p>
            <a:pPr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Pivot Points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4203" y="1600200"/>
            <a:ext cx="543559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68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Regional Structure High Lava Plains</vt:lpstr>
      <vt:lpstr>Post Laramide Forces at Work</vt:lpstr>
      <vt:lpstr>Structurally</vt:lpstr>
      <vt:lpstr>Rotation Point</vt:lpstr>
      <vt:lpstr>Possible Pivot Points</vt:lpstr>
    </vt:vector>
  </TitlesOfParts>
  <Company>Western Oregon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Structure High Lava Plains</dc:title>
  <dc:creator>jbecker08</dc:creator>
  <cp:lastModifiedBy>UCS</cp:lastModifiedBy>
  <cp:revision>7</cp:revision>
  <dcterms:created xsi:type="dcterms:W3CDTF">2011-05-03T19:17:32Z</dcterms:created>
  <dcterms:modified xsi:type="dcterms:W3CDTF">2011-05-04T23:04:17Z</dcterms:modified>
</cp:coreProperties>
</file>