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3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3500" y="2695956"/>
            <a:ext cx="6477000" cy="14660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9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8683" y="0"/>
            <a:ext cx="516663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1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4368" y="1216152"/>
            <a:ext cx="3255264" cy="44256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1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6188" y="1699260"/>
            <a:ext cx="4611624" cy="34594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1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1612" y="1208532"/>
            <a:ext cx="3160776" cy="444093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3996" y="2008632"/>
            <a:ext cx="4636008" cy="28407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1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6796" y="1107948"/>
            <a:ext cx="5550408" cy="464210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nsen_fig1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8636" y="1984248"/>
            <a:ext cx="6586728" cy="288950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1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1738" y="0"/>
            <a:ext cx="53005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1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4356" y="2787396"/>
            <a:ext cx="6495288" cy="128320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18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3700" y="1252728"/>
            <a:ext cx="3276600" cy="43525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9519" y="0"/>
            <a:ext cx="45049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19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3996" y="2157984"/>
            <a:ext cx="4636008" cy="254203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nsen_fig2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0820" y="1261872"/>
            <a:ext cx="3642360" cy="43342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4940" y="121920"/>
            <a:ext cx="6294120" cy="66141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1616" y="1702308"/>
            <a:ext cx="4620768" cy="34533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7163" y="0"/>
            <a:ext cx="500967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tab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6993" y="0"/>
            <a:ext cx="417001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4356" y="2513076"/>
            <a:ext cx="6495288" cy="18318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6188" y="1702308"/>
            <a:ext cx="4611624" cy="34533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nsen_fig8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3700" y="1269492"/>
            <a:ext cx="3276600" cy="43190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On-screen Show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Western Oregon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UCS</dc:creator>
  <cp:lastModifiedBy>UCS</cp:lastModifiedBy>
  <cp:revision>2</cp:revision>
  <dcterms:created xsi:type="dcterms:W3CDTF">2011-05-09T20:57:14Z</dcterms:created>
  <dcterms:modified xsi:type="dcterms:W3CDTF">2011-05-09T21:13:41Z</dcterms:modified>
</cp:coreProperties>
</file>