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F3C3-10A8-4C83-8D82-A2C74ED9A76A}" type="datetimeFigureOut">
              <a:rPr lang="en-US" smtClean="0"/>
              <a:t>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C8E5-833E-4BE2-9847-452955BA51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F3C3-10A8-4C83-8D82-A2C74ED9A76A}" type="datetimeFigureOut">
              <a:rPr lang="en-US" smtClean="0"/>
              <a:t>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C8E5-833E-4BE2-9847-452955BA51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F3C3-10A8-4C83-8D82-A2C74ED9A76A}" type="datetimeFigureOut">
              <a:rPr lang="en-US" smtClean="0"/>
              <a:t>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C8E5-833E-4BE2-9847-452955BA51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F3C3-10A8-4C83-8D82-A2C74ED9A76A}" type="datetimeFigureOut">
              <a:rPr lang="en-US" smtClean="0"/>
              <a:t>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C8E5-833E-4BE2-9847-452955BA51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F3C3-10A8-4C83-8D82-A2C74ED9A76A}" type="datetimeFigureOut">
              <a:rPr lang="en-US" smtClean="0"/>
              <a:t>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C8E5-833E-4BE2-9847-452955BA51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F3C3-10A8-4C83-8D82-A2C74ED9A76A}" type="datetimeFigureOut">
              <a:rPr lang="en-US" smtClean="0"/>
              <a:t>4/20/2011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C8E5-833E-4BE2-9847-452955BA51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F3C3-10A8-4C83-8D82-A2C74ED9A76A}" type="datetimeFigureOut">
              <a:rPr lang="en-US" smtClean="0"/>
              <a:t>4/20/2011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C8E5-833E-4BE2-9847-452955BA51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F3C3-10A8-4C83-8D82-A2C74ED9A76A}" type="datetimeFigureOut">
              <a:rPr lang="en-US" smtClean="0"/>
              <a:t>4/20/2011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C8E5-833E-4BE2-9847-452955BA51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F3C3-10A8-4C83-8D82-A2C74ED9A76A}" type="datetimeFigureOut">
              <a:rPr lang="en-US" smtClean="0"/>
              <a:t>4/20/2011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C8E5-833E-4BE2-9847-452955BA51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F3C3-10A8-4C83-8D82-A2C74ED9A76A}" type="datetimeFigureOut">
              <a:rPr lang="en-US" smtClean="0"/>
              <a:t>4/20/2011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C8E5-833E-4BE2-9847-452955BA51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F3C3-10A8-4C83-8D82-A2C74ED9A76A}" type="datetimeFigureOut">
              <a:rPr lang="en-US" smtClean="0"/>
              <a:t>4/20/2011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C8E5-833E-4BE2-9847-452955BA51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1F3C3-10A8-4C83-8D82-A2C74ED9A76A}" type="datetimeFigureOut">
              <a:rPr lang="en-US" smtClean="0"/>
              <a:t>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CC8E5-833E-4BE2-9847-452955BA512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Degradation of Quaternary cinder cones in the </a:t>
            </a:r>
            <a:r>
              <a:rPr lang="en-US" dirty="0" err="1" smtClean="0">
                <a:solidFill>
                  <a:schemeClr val="bg1"/>
                </a:solidFill>
                <a:cs typeface="Times New Roman" pitchFamily="18" charset="0"/>
              </a:rPr>
              <a:t>Cima</a:t>
            </a:r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 volcanic field, Mojave Desert, California</a:t>
            </a:r>
            <a:endParaRPr lang="en-US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Overview by Richard Fletcher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Location Overview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7008" t="17823" r="4724" b="7586"/>
          <a:stretch>
            <a:fillRect/>
          </a:stretch>
        </p:blipFill>
        <p:spPr bwMode="auto">
          <a:xfrm>
            <a:off x="1524000" y="1981200"/>
            <a:ext cx="5638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Study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Determine the morphologic effects on cinder cones in an arid environment in order to determine any consistent relationships between the overall cone shape and time.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Note: Time also represents erosion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Measurement of </a:t>
            </a:r>
            <a:r>
              <a:rPr lang="en-US" dirty="0" err="1" smtClean="0">
                <a:solidFill>
                  <a:schemeClr val="bg1"/>
                </a:solidFill>
              </a:rPr>
              <a:t>Morphometric</a:t>
            </a:r>
            <a:r>
              <a:rPr lang="en-US" dirty="0" smtClean="0">
                <a:solidFill>
                  <a:schemeClr val="bg1"/>
                </a:solidFill>
              </a:rPr>
              <a:t> Parameters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Obtained with a combination of field observations and photometric observations.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Slope and drainage morphology were the focus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Age, height/width=slope min max and median, drainage development related to age, apron spread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Slope Morphology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484" t="24664" r="66788" b="37218"/>
          <a:stretch>
            <a:fillRect/>
          </a:stretch>
        </p:blipFill>
        <p:spPr bwMode="auto">
          <a:xfrm>
            <a:off x="609600" y="2743200"/>
            <a:ext cx="3124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62121" t="24242" r="9091" b="47475"/>
          <a:stretch>
            <a:fillRect/>
          </a:stretch>
        </p:blipFill>
        <p:spPr bwMode="auto">
          <a:xfrm>
            <a:off x="4648200" y="2895600"/>
            <a:ext cx="3971109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Drainage Morphology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4844" t="28750" r="7031" b="22500"/>
          <a:stretch>
            <a:fillRect/>
          </a:stretch>
        </p:blipFill>
        <p:spPr bwMode="auto">
          <a:xfrm>
            <a:off x="381000" y="2743200"/>
            <a:ext cx="3681046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 l="65032" t="17910" r="4797" b="35182"/>
          <a:stretch>
            <a:fillRect/>
          </a:stretch>
        </p:blipFill>
        <p:spPr bwMode="auto">
          <a:xfrm>
            <a:off x="5181600" y="3200400"/>
            <a:ext cx="376400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 l="67143" t="64000" r="4762" b="5524"/>
          <a:stretch>
            <a:fillRect/>
          </a:stretch>
        </p:blipFill>
        <p:spPr bwMode="auto">
          <a:xfrm>
            <a:off x="3352800" y="1295400"/>
            <a:ext cx="2895600" cy="196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Conclusions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899" t="30766" r="65710" b="14369"/>
          <a:stretch>
            <a:fillRect/>
          </a:stretch>
        </p:blipFill>
        <p:spPr bwMode="auto">
          <a:xfrm>
            <a:off x="5105400" y="1905000"/>
            <a:ext cx="3276600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1752600"/>
            <a:ext cx="457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Apron volume positive growth attributed to initial erosion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Drainage volume is chaotic and shallow at young ages, spreading and incising with age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Slope loss clearly attributed to erosion over time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In this arid environment Cone Morphology is a function of time and erosion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Thanks!!!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143</Words>
  <Application>Microsoft Office PowerPoint</Application>
  <PresentationFormat>On-screen Show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Degradation of Quaternary cinder cones in the Cima volcanic field, Mojave Desert, California</vt:lpstr>
      <vt:lpstr>Location Overview</vt:lpstr>
      <vt:lpstr>Study</vt:lpstr>
      <vt:lpstr>Measurement of Morphometric Parameters</vt:lpstr>
      <vt:lpstr>Slope Morphology</vt:lpstr>
      <vt:lpstr>Drainage Morphology</vt:lpstr>
      <vt:lpstr>Conclusions</vt:lpstr>
      <vt:lpstr>PowerPoint Presentation</vt:lpstr>
    </vt:vector>
  </TitlesOfParts>
  <Company>Western Oregon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Degradation of Quaternary cinder cones in the Cima volcanic field, Mojave Desert, California</dc:title>
  <dc:creator>rfletcher06</dc:creator>
  <cp:lastModifiedBy>UCS</cp:lastModifiedBy>
  <cp:revision>3</cp:revision>
  <dcterms:created xsi:type="dcterms:W3CDTF">2011-04-20T17:11:28Z</dcterms:created>
  <dcterms:modified xsi:type="dcterms:W3CDTF">2011-04-20T20:09:59Z</dcterms:modified>
</cp:coreProperties>
</file>