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917" autoAdjust="0"/>
  </p:normalViewPr>
  <p:slideViewPr>
    <p:cSldViewPr>
      <p:cViewPr varScale="1">
        <p:scale>
          <a:sx n="107" d="100"/>
          <a:sy n="107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6CD6-F845-4E91-9455-1D516C067ECF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D944-6EFA-41B9-B2F0-F3DD34518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6CD6-F845-4E91-9455-1D516C067ECF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D944-6EFA-41B9-B2F0-F3DD34518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6CD6-F845-4E91-9455-1D516C067ECF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D944-6EFA-41B9-B2F0-F3DD34518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6CD6-F845-4E91-9455-1D516C067ECF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D944-6EFA-41B9-B2F0-F3DD34518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6CD6-F845-4E91-9455-1D516C067ECF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D944-6EFA-41B9-B2F0-F3DD34518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6CD6-F845-4E91-9455-1D516C067ECF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D944-6EFA-41B9-B2F0-F3DD34518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6CD6-F845-4E91-9455-1D516C067ECF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D944-6EFA-41B9-B2F0-F3DD34518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6CD6-F845-4E91-9455-1D516C067ECF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D944-6EFA-41B9-B2F0-F3DD34518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6CD6-F845-4E91-9455-1D516C067ECF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D944-6EFA-41B9-B2F0-F3DD34518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6CD6-F845-4E91-9455-1D516C067ECF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D944-6EFA-41B9-B2F0-F3DD34518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6CD6-F845-4E91-9455-1D516C067ECF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D944-6EFA-41B9-B2F0-F3DD34518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06CD6-F845-4E91-9455-1D516C067ECF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AD944-6EFA-41B9-B2F0-F3DD34518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05000"/>
            <a:ext cx="9144000" cy="1828799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A20000"/>
                </a:solidFill>
              </a:rPr>
              <a:t>Analysis of Structure </a:t>
            </a:r>
            <a:r>
              <a:rPr lang="en-US" i="1" smtClean="0">
                <a:solidFill>
                  <a:srgbClr val="A20000"/>
                </a:solidFill>
              </a:rPr>
              <a:t>Orientation </a:t>
            </a:r>
            <a:br>
              <a:rPr lang="en-US" i="1" smtClean="0">
                <a:solidFill>
                  <a:srgbClr val="A20000"/>
                </a:solidFill>
              </a:rPr>
            </a:br>
            <a:r>
              <a:rPr lang="en-US" i="1" smtClean="0">
                <a:solidFill>
                  <a:srgbClr val="A20000"/>
                </a:solidFill>
              </a:rPr>
              <a:t>Based </a:t>
            </a:r>
            <a:r>
              <a:rPr lang="en-US" i="1" dirty="0" smtClean="0">
                <a:solidFill>
                  <a:srgbClr val="A20000"/>
                </a:solidFill>
              </a:rPr>
              <a:t>on </a:t>
            </a:r>
            <a:r>
              <a:rPr lang="en-US" i="1" dirty="0" err="1" smtClean="0">
                <a:solidFill>
                  <a:srgbClr val="A20000"/>
                </a:solidFill>
              </a:rPr>
              <a:t>Pointlike</a:t>
            </a:r>
            <a:r>
              <a:rPr lang="en-US" i="1" dirty="0" smtClean="0">
                <a:solidFill>
                  <a:srgbClr val="A20000"/>
                </a:solidFill>
              </a:rPr>
              <a:t> Features</a:t>
            </a:r>
            <a:endParaRPr lang="en-US" i="1" dirty="0">
              <a:solidFill>
                <a:srgbClr val="A2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90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An Article Summary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		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		</a:t>
            </a:r>
            <a:r>
              <a:rPr lang="en-US" dirty="0" smtClean="0">
                <a:solidFill>
                  <a:srgbClr val="A20000"/>
                </a:solidFill>
              </a:rPr>
              <a:t>Kelsii Dana</a:t>
            </a:r>
            <a:endParaRPr lang="en-US" dirty="0">
              <a:solidFill>
                <a:srgbClr val="A2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20000"/>
                </a:solidFill>
              </a:rPr>
              <a:t>Overview</a:t>
            </a:r>
            <a:endParaRPr lang="en-US" dirty="0">
              <a:solidFill>
                <a:srgbClr val="A2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Spatial distribution of surface features linked to crustal structures</a:t>
            </a:r>
          </a:p>
          <a:p>
            <a:r>
              <a:rPr lang="en-US" dirty="0" smtClean="0"/>
              <a:t>Features of limited size = points</a:t>
            </a:r>
          </a:p>
          <a:p>
            <a:r>
              <a:rPr lang="en-US" dirty="0" smtClean="0"/>
              <a:t>Points aligned in linear patterns</a:t>
            </a:r>
          </a:p>
          <a:p>
            <a:r>
              <a:rPr lang="en-US" dirty="0" smtClean="0"/>
              <a:t>areal distribution of points</a:t>
            </a:r>
          </a:p>
          <a:p>
            <a:pPr lvl="1"/>
            <a:r>
              <a:rPr lang="en-US" dirty="0" err="1" smtClean="0"/>
              <a:t>Azimuthal</a:t>
            </a:r>
            <a:r>
              <a:rPr lang="en-US" dirty="0" smtClean="0"/>
              <a:t> distribution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20000"/>
                </a:solidFill>
              </a:rPr>
              <a:t>Methods</a:t>
            </a:r>
            <a:endParaRPr lang="en-US" dirty="0">
              <a:solidFill>
                <a:srgbClr val="A20000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 l="38125" t="29000" r="31875" b="13000"/>
          <a:stretch>
            <a:fillRect/>
          </a:stretch>
        </p:blipFill>
        <p:spPr bwMode="auto">
          <a:xfrm>
            <a:off x="533400" y="1219200"/>
            <a:ext cx="4495800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25000" t="17000" r="46875" b="5000"/>
          <a:stretch>
            <a:fillRect/>
          </a:stretch>
        </p:blipFill>
        <p:spPr bwMode="auto">
          <a:xfrm>
            <a:off x="5486400" y="1214120"/>
            <a:ext cx="3124200" cy="541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20000"/>
                </a:solidFill>
              </a:rPr>
              <a:t>Circular Regions</a:t>
            </a:r>
            <a:endParaRPr lang="en-US" dirty="0">
              <a:solidFill>
                <a:srgbClr val="A2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23125" t="19000" r="33125" b="12000"/>
          <a:stretch>
            <a:fillRect/>
          </a:stretch>
        </p:blipFill>
        <p:spPr bwMode="auto">
          <a:xfrm>
            <a:off x="152400" y="1295400"/>
            <a:ext cx="533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48125" t="17000" r="21250" b="6000"/>
          <a:stretch>
            <a:fillRect/>
          </a:stretch>
        </p:blipFill>
        <p:spPr bwMode="auto">
          <a:xfrm>
            <a:off x="5638800" y="1284514"/>
            <a:ext cx="3352800" cy="526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20000"/>
                </a:solidFill>
              </a:rPr>
              <a:t>Elongated Regions</a:t>
            </a:r>
            <a:endParaRPr lang="en-US" dirty="0">
              <a:solidFill>
                <a:srgbClr val="A2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1250" t="29000" r="26875" b="14000"/>
          <a:stretch>
            <a:fillRect/>
          </a:stretch>
        </p:blipFill>
        <p:spPr bwMode="auto">
          <a:xfrm>
            <a:off x="228600" y="1600200"/>
            <a:ext cx="5795211" cy="493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48750" t="17000" r="25625" b="6000"/>
          <a:stretch>
            <a:fillRect/>
          </a:stretch>
        </p:blipFill>
        <p:spPr bwMode="auto">
          <a:xfrm>
            <a:off x="6248400" y="1600200"/>
            <a:ext cx="2626426" cy="493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20000"/>
                </a:solidFill>
              </a:rPr>
              <a:t>Example: White Mountain</a:t>
            </a:r>
            <a:endParaRPr lang="en-US" dirty="0">
              <a:solidFill>
                <a:srgbClr val="A2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49375" t="28000" r="23750" b="8000"/>
          <a:stretch>
            <a:fillRect/>
          </a:stretch>
        </p:blipFill>
        <p:spPr bwMode="auto">
          <a:xfrm>
            <a:off x="4495800" y="1258186"/>
            <a:ext cx="3581400" cy="533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18750" t="20000" r="57500" b="17000"/>
          <a:stretch>
            <a:fillRect/>
          </a:stretch>
        </p:blipFill>
        <p:spPr bwMode="auto">
          <a:xfrm>
            <a:off x="1066800" y="1295400"/>
            <a:ext cx="3200400" cy="530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A20000"/>
                </a:solidFill>
              </a:rPr>
              <a:t>Conclusions</a:t>
            </a:r>
            <a:br>
              <a:rPr lang="en-US" dirty="0" smtClean="0">
                <a:solidFill>
                  <a:srgbClr val="A20000"/>
                </a:solidFill>
              </a:rPr>
            </a:br>
            <a:endParaRPr lang="en-US" dirty="0">
              <a:solidFill>
                <a:srgbClr val="A2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Azimuthal</a:t>
            </a:r>
            <a:r>
              <a:rPr lang="en-US" dirty="0" smtClean="0"/>
              <a:t> analysis potentially more accurate than other methods</a:t>
            </a:r>
          </a:p>
          <a:p>
            <a:pPr lvl="1"/>
            <a:r>
              <a:rPr lang="en-US" dirty="0" smtClean="0"/>
              <a:t>All points connected</a:t>
            </a:r>
          </a:p>
          <a:p>
            <a:pPr lvl="1"/>
            <a:r>
              <a:rPr lang="en-US" dirty="0" smtClean="0"/>
              <a:t>Correction for shape</a:t>
            </a:r>
          </a:p>
          <a:p>
            <a:pPr lvl="1"/>
            <a:r>
              <a:rPr lang="en-US" dirty="0" smtClean="0"/>
              <a:t>Quantifiable, </a:t>
            </a:r>
            <a:r>
              <a:rPr lang="en-US" dirty="0" err="1" smtClean="0"/>
              <a:t>reproducable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20000"/>
                </a:solidFill>
              </a:rPr>
              <a:t>Thank You!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32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362</TotalTime>
  <Words>64</Words>
  <Application>Microsoft Office PowerPoint</Application>
  <PresentationFormat>On-screen Show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Analysis of Structure Orientation  Based on Pointlike Features</vt:lpstr>
      <vt:lpstr>Overview</vt:lpstr>
      <vt:lpstr>Methods</vt:lpstr>
      <vt:lpstr>Circular Regions</vt:lpstr>
      <vt:lpstr>Elongated Regions</vt:lpstr>
      <vt:lpstr>Example: White Mountain</vt:lpstr>
      <vt:lpstr>Conclusions </vt:lpstr>
      <vt:lpstr>Thank You!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Growth and Erosion of Cinder Cones</dc:title>
  <dc:creator> </dc:creator>
  <cp:lastModifiedBy>UCS</cp:lastModifiedBy>
  <cp:revision>31</cp:revision>
  <dcterms:created xsi:type="dcterms:W3CDTF">2011-04-11T20:48:39Z</dcterms:created>
  <dcterms:modified xsi:type="dcterms:W3CDTF">2011-04-27T18:08:13Z</dcterms:modified>
</cp:coreProperties>
</file>