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6CD6-F845-4E91-9455-1D516C067ECF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D944-6EFA-41B9-B2F0-F3DD34518E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A20000"/>
                </a:solidFill>
              </a:rPr>
              <a:t>The Growth and Erosion of Cinder Cones</a:t>
            </a:r>
            <a:endParaRPr lang="en-US" i="1" dirty="0">
              <a:solidFill>
                <a:srgbClr val="A2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An Article Summary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Kelsii Dana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Overview</a:t>
            </a: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147 cinder cones</a:t>
            </a:r>
          </a:p>
          <a:p>
            <a:pPr lvl="1"/>
            <a:r>
              <a:rPr lang="en-US" dirty="0" smtClean="0"/>
              <a:t>Guatemala </a:t>
            </a:r>
          </a:p>
          <a:p>
            <a:pPr lvl="1"/>
            <a:r>
              <a:rPr lang="en-US" dirty="0" smtClean="0"/>
              <a:t>El Salvador</a:t>
            </a:r>
          </a:p>
          <a:p>
            <a:r>
              <a:rPr lang="en-US" dirty="0" smtClean="0"/>
              <a:t>Morphology range includes most of those seen worldwide</a:t>
            </a:r>
          </a:p>
          <a:p>
            <a:r>
              <a:rPr lang="en-US" dirty="0" smtClean="0"/>
              <a:t>Statistical analysis of the population of cinder cones and their variation over time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750" t="22000" r="23750" b="9000"/>
          <a:stretch>
            <a:fillRect/>
          </a:stretch>
        </p:blipFill>
        <p:spPr bwMode="auto">
          <a:xfrm>
            <a:off x="4114800" y="1752600"/>
            <a:ext cx="48237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Previous Studies</a:t>
            </a: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of a cinder cone</a:t>
            </a:r>
          </a:p>
          <a:p>
            <a:pPr lvl="1"/>
            <a:r>
              <a:rPr lang="en-US" dirty="0" smtClean="0"/>
              <a:t>Material deposited at crater rim</a:t>
            </a:r>
          </a:p>
          <a:p>
            <a:pPr lvl="1"/>
            <a:r>
              <a:rPr lang="en-US" dirty="0" smtClean="0"/>
              <a:t>Material cascades down slope</a:t>
            </a:r>
          </a:p>
          <a:p>
            <a:r>
              <a:rPr lang="en-US" dirty="0" smtClean="0"/>
              <a:t>Cone morphology a function of landslides</a:t>
            </a:r>
          </a:p>
          <a:p>
            <a:r>
              <a:rPr lang="en-US" dirty="0" smtClean="0"/>
              <a:t>Average slope angle of 33 degrees</a:t>
            </a:r>
          </a:p>
          <a:p>
            <a:pPr lvl="1"/>
            <a:r>
              <a:rPr lang="en-US" dirty="0" smtClean="0"/>
              <a:t>Angle varies based on </a:t>
            </a:r>
            <a:r>
              <a:rPr lang="en-US" dirty="0" err="1" smtClean="0"/>
              <a:t>clast</a:t>
            </a:r>
            <a:r>
              <a:rPr lang="en-US" dirty="0" smtClean="0"/>
              <a:t> size and angularity</a:t>
            </a:r>
          </a:p>
          <a:p>
            <a:pPr lvl="1"/>
            <a:r>
              <a:rPr lang="en-US" dirty="0" smtClean="0"/>
              <a:t>Erosion decreases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Measurements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27368" r="28750" b="48000"/>
          <a:stretch>
            <a:fillRect/>
          </a:stretch>
        </p:blipFill>
        <p:spPr bwMode="auto">
          <a:xfrm>
            <a:off x="228600" y="1143000"/>
            <a:ext cx="8686800" cy="209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3750" t="36000" r="14375" b="21000"/>
          <a:stretch>
            <a:fillRect/>
          </a:stretch>
        </p:blipFill>
        <p:spPr bwMode="auto">
          <a:xfrm>
            <a:off x="50292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7500" t="54000" r="68125" b="30000"/>
          <a:stretch>
            <a:fillRect/>
          </a:stretch>
        </p:blipFill>
        <p:spPr bwMode="auto">
          <a:xfrm>
            <a:off x="762000" y="3352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52500" t="4000" r="14375" b="71000"/>
          <a:stretch>
            <a:fillRect/>
          </a:stretch>
        </p:blipFill>
        <p:spPr bwMode="auto">
          <a:xfrm>
            <a:off x="228600" y="47244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Data</a:t>
            </a: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19200"/>
            <a:ext cx="5562600" cy="1752600"/>
          </a:xfrm>
        </p:spPr>
        <p:txBody>
          <a:bodyPr/>
          <a:lstStyle/>
          <a:p>
            <a:r>
              <a:rPr lang="en-US" dirty="0" smtClean="0"/>
              <a:t>Morphology does not change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size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age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6875" t="22000" r="53125" b="11000"/>
          <a:stretch>
            <a:fillRect/>
          </a:stretch>
        </p:blipFill>
        <p:spPr bwMode="auto">
          <a:xfrm>
            <a:off x="228600" y="609600"/>
            <a:ext cx="2878540" cy="60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21250" t="26000" r="18125" b="12000"/>
          <a:stretch>
            <a:fillRect/>
          </a:stretch>
        </p:blipFill>
        <p:spPr bwMode="auto">
          <a:xfrm>
            <a:off x="3352800" y="3073923"/>
            <a:ext cx="5562600" cy="35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20000"/>
                </a:solidFill>
              </a:rPr>
              <a:t>Conclusions</a:t>
            </a:r>
            <a:br>
              <a:rPr lang="en-US" dirty="0" smtClean="0">
                <a:solidFill>
                  <a:srgbClr val="A20000"/>
                </a:solidFill>
              </a:rPr>
            </a:b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Cinder cones have a wide range of: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Basal diameter</a:t>
            </a:r>
          </a:p>
          <a:p>
            <a:pPr lvl="1"/>
            <a:r>
              <a:rPr lang="en-US" dirty="0" smtClean="0"/>
              <a:t>Angle of slope</a:t>
            </a:r>
          </a:p>
          <a:p>
            <a:pPr lvl="1"/>
            <a:r>
              <a:rPr lang="en-US" dirty="0" smtClean="0"/>
              <a:t>Flatness</a:t>
            </a:r>
          </a:p>
          <a:p>
            <a:r>
              <a:rPr lang="en-US" dirty="0" smtClean="0"/>
              <a:t>Height/radius ratios are all approximately the same as pristine cinder cones</a:t>
            </a:r>
          </a:p>
          <a:p>
            <a:r>
              <a:rPr lang="en-US" dirty="0" smtClean="0"/>
              <a:t>Morphological variance is not caused by erosion but rather eruption characteristics</a:t>
            </a:r>
          </a:p>
          <a:p>
            <a:r>
              <a:rPr lang="en-US" dirty="0" smtClean="0"/>
              <a:t>Cinder cone growth and erosion produce similar morphologic trends.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138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Growth and Erosion of Cinder Cones</vt:lpstr>
      <vt:lpstr>Overview</vt:lpstr>
      <vt:lpstr>Previous Studies</vt:lpstr>
      <vt:lpstr>Measurements</vt:lpstr>
      <vt:lpstr>Data</vt:lpstr>
      <vt:lpstr>Conclusions </vt:lpstr>
      <vt:lpstr>Thank You!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and Erosion of Cinder Cones</dc:title>
  <dc:creator> </dc:creator>
  <cp:lastModifiedBy>UCS</cp:lastModifiedBy>
  <cp:revision>21</cp:revision>
  <dcterms:created xsi:type="dcterms:W3CDTF">2011-04-11T20:48:39Z</dcterms:created>
  <dcterms:modified xsi:type="dcterms:W3CDTF">2011-04-12T02:21:03Z</dcterms:modified>
</cp:coreProperties>
</file>