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322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1" r:id="rId65"/>
    <p:sldId id="323" r:id="rId66"/>
    <p:sldId id="324" r:id="rId67"/>
    <p:sldId id="325" r:id="rId68"/>
    <p:sldId id="326" r:id="rId69"/>
    <p:sldId id="327" r:id="rId70"/>
    <p:sldId id="328" r:id="rId71"/>
    <p:sldId id="329" r:id="rId72"/>
    <p:sldId id="330" r:id="rId73"/>
    <p:sldId id="331" r:id="rId74"/>
    <p:sldId id="332" r:id="rId75"/>
    <p:sldId id="333" r:id="rId76"/>
    <p:sldId id="336" r:id="rId7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7B4E2-78B5-4771-BD25-E129D0D95DA0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C9404-5BF8-4215-BE13-F180E338B8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7B4E2-78B5-4771-BD25-E129D0D95DA0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C9404-5BF8-4215-BE13-F180E338B8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7B4E2-78B5-4771-BD25-E129D0D95DA0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C9404-5BF8-4215-BE13-F180E338B8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7B4E2-78B5-4771-BD25-E129D0D95DA0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C9404-5BF8-4215-BE13-F180E338B8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7B4E2-78B5-4771-BD25-E129D0D95DA0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C9404-5BF8-4215-BE13-F180E338B8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7B4E2-78B5-4771-BD25-E129D0D95DA0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C9404-5BF8-4215-BE13-F180E338B8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7B4E2-78B5-4771-BD25-E129D0D95DA0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C9404-5BF8-4215-BE13-F180E338B8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7B4E2-78B5-4771-BD25-E129D0D95DA0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C9404-5BF8-4215-BE13-F180E338B8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7B4E2-78B5-4771-BD25-E129D0D95DA0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C9404-5BF8-4215-BE13-F180E338B8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7B4E2-78B5-4771-BD25-E129D0D95DA0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C9404-5BF8-4215-BE13-F180E338B8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7B4E2-78B5-4771-BD25-E129D0D95DA0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C9404-5BF8-4215-BE13-F180E338B8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7B4E2-78B5-4771-BD25-E129D0D95DA0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C9404-5BF8-4215-BE13-F180E338B8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5.png"/><Relationship Id="rId7" Type="http://schemas.openxmlformats.org/officeDocument/2006/relationships/image" Target="../media/image3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8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905000"/>
            <a:ext cx="431323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57816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69818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52400"/>
            <a:ext cx="70961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152400"/>
            <a:ext cx="7105650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152400"/>
            <a:ext cx="7086600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152400"/>
            <a:ext cx="7105650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66800" y="1905000"/>
            <a:ext cx="7143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10000" y="1905000"/>
            <a:ext cx="7524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8677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8677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650" y="1066800"/>
            <a:ext cx="78295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Arrow Connector 2"/>
          <p:cNvCxnSpPr/>
          <p:nvPr/>
        </p:nvCxnSpPr>
        <p:spPr>
          <a:xfrm flipV="1">
            <a:off x="2514600" y="3276600"/>
            <a:ext cx="1752600" cy="17526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048000" y="3886200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3886200"/>
                <a:ext cx="304800" cy="369332"/>
              </a:xfrm>
              <a:prstGeom prst="rect">
                <a:avLst/>
              </a:prstGeom>
              <a:blipFill rotWithShape="0">
                <a:blip r:embed="rId4"/>
                <a:stretch>
                  <a:fillRect t="-6667" r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8677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650" y="1066800"/>
            <a:ext cx="78295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190404"/>
            <a:ext cx="731520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820102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820102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181350"/>
            <a:ext cx="823912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4648200"/>
            <a:ext cx="197167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820102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181350"/>
            <a:ext cx="823912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4648200"/>
            <a:ext cx="197167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4495800"/>
            <a:ext cx="461010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3200400" y="5638800"/>
            <a:ext cx="914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0"/>
            <a:ext cx="81153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0"/>
            <a:ext cx="81153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1285875"/>
            <a:ext cx="969645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0"/>
            <a:ext cx="81153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1285875"/>
            <a:ext cx="969645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04800" y="1295400"/>
            <a:ext cx="97155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8381999" cy="3445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" y="47625"/>
            <a:ext cx="36480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76200"/>
            <a:ext cx="489585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733800"/>
            <a:ext cx="882967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" y="47625"/>
            <a:ext cx="36480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76200"/>
            <a:ext cx="489585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276600"/>
            <a:ext cx="56483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" y="47625"/>
            <a:ext cx="36480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76200"/>
            <a:ext cx="489585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276600"/>
            <a:ext cx="56483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3810000"/>
            <a:ext cx="37719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" y="47625"/>
            <a:ext cx="36480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76200"/>
            <a:ext cx="489585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276600"/>
            <a:ext cx="56483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3810000"/>
            <a:ext cx="37719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76400" y="4800600"/>
            <a:ext cx="42957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" y="47625"/>
            <a:ext cx="36480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76200"/>
            <a:ext cx="489585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276600"/>
            <a:ext cx="56483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3810000"/>
            <a:ext cx="37719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76400" y="4800600"/>
            <a:ext cx="42957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71600" y="5638800"/>
            <a:ext cx="49530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2000" y="4114800"/>
            <a:ext cx="52387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90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7200"/>
            <a:ext cx="72866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90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7200"/>
            <a:ext cx="72866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1295400"/>
            <a:ext cx="390525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90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33400"/>
            <a:ext cx="81343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90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33400"/>
            <a:ext cx="81343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09825" y="1981200"/>
            <a:ext cx="307657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90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57200"/>
            <a:ext cx="764857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8381999" cy="3445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3505200"/>
            <a:ext cx="80772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90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57200"/>
            <a:ext cx="764857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95400"/>
            <a:ext cx="83343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90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57200"/>
            <a:ext cx="764857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95400"/>
            <a:ext cx="83343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2667000"/>
            <a:ext cx="3057116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90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57200"/>
            <a:ext cx="764857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95400"/>
            <a:ext cx="83343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2667000"/>
            <a:ext cx="3057116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13852" y="2667000"/>
            <a:ext cx="303474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>
            <a:off x="3810000" y="3581400"/>
            <a:ext cx="7620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0350" y="3157538"/>
            <a:ext cx="35433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79248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79248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"/>
            <a:ext cx="87630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79248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"/>
            <a:ext cx="87630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3238" y="1752600"/>
            <a:ext cx="305752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79248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"/>
            <a:ext cx="87630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3238" y="1752600"/>
            <a:ext cx="305752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1752600"/>
            <a:ext cx="395287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"/>
            <a:ext cx="81724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914400"/>
            <a:ext cx="4371975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"/>
            <a:ext cx="81724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914400"/>
            <a:ext cx="4371975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2324100"/>
            <a:ext cx="241935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8381999" cy="3445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3505200"/>
            <a:ext cx="80772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953000"/>
            <a:ext cx="786765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"/>
            <a:ext cx="81724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914400"/>
            <a:ext cx="4371975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2324100"/>
            <a:ext cx="241935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4953000"/>
            <a:ext cx="73152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"/>
            <a:ext cx="81724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914400"/>
            <a:ext cx="4371975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2324100"/>
            <a:ext cx="241935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4953000"/>
            <a:ext cx="73152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" y="5486400"/>
            <a:ext cx="68008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1" y="152401"/>
            <a:ext cx="3505200" cy="3383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581400"/>
            <a:ext cx="59817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1" y="152401"/>
            <a:ext cx="3505200" cy="3383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581400"/>
            <a:ext cx="59817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572000"/>
            <a:ext cx="827722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74199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2400"/>
            <a:ext cx="78105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590800"/>
            <a:ext cx="3345020" cy="3276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74199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2400"/>
            <a:ext cx="78105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590800"/>
            <a:ext cx="3345020" cy="3276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2667001"/>
            <a:ext cx="87745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74199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2400"/>
            <a:ext cx="78105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590800"/>
            <a:ext cx="3345020" cy="3276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2667001"/>
            <a:ext cx="87745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43400" y="2743201"/>
            <a:ext cx="2590800" cy="73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74199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2400"/>
            <a:ext cx="78105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590800"/>
            <a:ext cx="3345020" cy="3276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2667001"/>
            <a:ext cx="87745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43400" y="2743201"/>
            <a:ext cx="2590800" cy="73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10400" y="2758625"/>
            <a:ext cx="1676400" cy="74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5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81800" y="3276600"/>
            <a:ext cx="13914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74199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2400"/>
            <a:ext cx="78105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590800"/>
            <a:ext cx="3345020" cy="3276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2667001"/>
            <a:ext cx="87745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43400" y="2743201"/>
            <a:ext cx="2590800" cy="73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10400" y="2758625"/>
            <a:ext cx="1676400" cy="74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5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81800" y="3276600"/>
            <a:ext cx="13914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33800" y="3505200"/>
            <a:ext cx="474538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0"/>
            <a:ext cx="3429000" cy="3452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429000"/>
            <a:ext cx="78200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3810000"/>
            <a:ext cx="64293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4495800"/>
            <a:ext cx="37242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5657850"/>
            <a:ext cx="82486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57816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82296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82296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2819400"/>
            <a:ext cx="7810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5" descr="http://upload.wikimedia.org/wikipedia/commons/thumb/a/aa/VectorBitmapExample.svg/220px-VectorBitmapExample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3581400"/>
            <a:ext cx="1524000" cy="19604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82296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2819400"/>
            <a:ext cx="7810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5" descr="http://upload.wikimedia.org/wikipedia/commons/thumb/a/aa/VectorBitmapExample.svg/220px-VectorBitmapExample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3581400"/>
            <a:ext cx="1524000" cy="1960419"/>
          </a:xfrm>
          <a:prstGeom prst="rect">
            <a:avLst/>
          </a:prstGeom>
          <a:noFill/>
        </p:spPr>
      </p:pic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5562600"/>
            <a:ext cx="4191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72771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72771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914400"/>
            <a:ext cx="51625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72771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914400"/>
            <a:ext cx="51625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543050"/>
            <a:ext cx="51339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72771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914400"/>
            <a:ext cx="51625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543050"/>
            <a:ext cx="51339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2133600"/>
            <a:ext cx="2686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5200" y="4114800"/>
            <a:ext cx="22193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72771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914400"/>
            <a:ext cx="51625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543050"/>
            <a:ext cx="51339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2133600"/>
            <a:ext cx="2686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95400" y="2743200"/>
            <a:ext cx="6858000" cy="3600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767715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767715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752600"/>
            <a:ext cx="35147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2209800"/>
            <a:ext cx="61626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57816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69818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767715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752600"/>
            <a:ext cx="35147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2209800"/>
            <a:ext cx="61626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3124200"/>
            <a:ext cx="245745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767715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752600"/>
            <a:ext cx="35147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2209800"/>
            <a:ext cx="61626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3124200"/>
            <a:ext cx="245745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3200400"/>
            <a:ext cx="2514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767715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752600"/>
            <a:ext cx="35147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2209800"/>
            <a:ext cx="61626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3124200"/>
            <a:ext cx="245745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3200400"/>
            <a:ext cx="2514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0" y="3200400"/>
            <a:ext cx="285750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767715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752600"/>
            <a:ext cx="35433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057400"/>
            <a:ext cx="851535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9693" y="4038600"/>
            <a:ext cx="3564307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1371600"/>
            <a:ext cx="457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6200"/>
            <a:ext cx="29432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762000"/>
            <a:ext cx="50863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2400"/>
            <a:ext cx="6553200" cy="2230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2400"/>
            <a:ext cx="6553200" cy="2230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514600"/>
            <a:ext cx="720090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2400"/>
            <a:ext cx="6553200" cy="2230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124200"/>
            <a:ext cx="49434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6772275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6772275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590800"/>
            <a:ext cx="60007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57816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69818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52400"/>
            <a:ext cx="70961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152400"/>
            <a:ext cx="7105650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6772275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590800"/>
            <a:ext cx="60007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4343400"/>
            <a:ext cx="63341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28600"/>
            <a:ext cx="507682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28600"/>
            <a:ext cx="507682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3352800"/>
            <a:ext cx="37909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28600"/>
            <a:ext cx="507682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3352800"/>
            <a:ext cx="37909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572000"/>
            <a:ext cx="454342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28600"/>
            <a:ext cx="454342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905000"/>
            <a:ext cx="29622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2438400"/>
            <a:ext cx="24479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34861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28650"/>
            <a:ext cx="81819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34861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28650"/>
            <a:ext cx="81819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2486025"/>
            <a:ext cx="65341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4343400"/>
            <a:ext cx="67437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11738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57816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69818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52400"/>
            <a:ext cx="70961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152400"/>
            <a:ext cx="7105650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6800" y="1905000"/>
            <a:ext cx="7143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0" y="1905000"/>
            <a:ext cx="7524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57816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69818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52400"/>
            <a:ext cx="70961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152400"/>
            <a:ext cx="7105650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152400"/>
            <a:ext cx="7086600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66800" y="1905000"/>
            <a:ext cx="7143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0000" y="1905000"/>
            <a:ext cx="7524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3</Words>
  <Application>Microsoft Office PowerPoint</Application>
  <PresentationFormat>On-screen Show (4:3)</PresentationFormat>
  <Paragraphs>1</Paragraphs>
  <Slides>76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7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Western Oregon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UCS</dc:creator>
  <cp:lastModifiedBy>UCS</cp:lastModifiedBy>
  <cp:revision>17</cp:revision>
  <dcterms:created xsi:type="dcterms:W3CDTF">2014-03-06T20:06:07Z</dcterms:created>
  <dcterms:modified xsi:type="dcterms:W3CDTF">2016-03-07T15:35:00Z</dcterms:modified>
</cp:coreProperties>
</file>