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5.xml" Type="http://schemas.openxmlformats.org/officeDocument/2006/relationships/slide" Id="rId50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44.xml" Type="http://schemas.openxmlformats.org/officeDocument/2006/relationships/slide" Id="rId4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9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Word Level 2 Tutorial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Western Oregon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y="4011917" x="457200"/>
            <a:ext cy="9140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lang="en"/>
              <a:t>1.7 Paste the information into Notepad (CTRL-V)  Notice all of the formatting is gone.  Notepad is a text editor.  It has only the characters that make up the document.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2449850"/>
            <a:ext cy="3788474" cx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y="4011926" x="457200"/>
            <a:ext cy="11316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1.8 Move the text files from notepad to the word document</a:t>
            </a:r>
          </a:p>
          <a:p>
            <a:pPr algn="l"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Create a new blank word document</a:t>
            </a:r>
          </a:p>
          <a:p>
            <a:pPr algn="l"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Select all of the text from the notepad (CTRL-A, CTRL-C)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5250" x="1270637"/>
            <a:ext cy="3253174" cx="66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y="3703312" x="457200"/>
            <a:ext cy="12224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1.6  There information at the top of the paper before the title. 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 Use the cursor to hightight it all and then delete it.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01125" x="1181100"/>
            <a:ext cy="1295400" cx="65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2400" x="152400"/>
            <a:ext cy="3550925" cx="722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4011917" x="457200"/>
            <a:ext cy="9140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2.0 Styles</a:t>
            </a:r>
          </a:p>
          <a:p>
            <a:pPr algn="l" rtl="0">
              <a:spcBef>
                <a:spcPts val="0"/>
              </a:spcBef>
              <a:buNone/>
            </a:pPr>
            <a:r>
              <a:rPr lang="en"/>
              <a:t>The resulting document should look a little like this.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/>
              <a:t>Rather than changing fonts and layouts directly, we are going to use Styles.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6700" x="1215375"/>
            <a:ext cy="3364549" cx="524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36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2,1 Selecting a style may change one or more of the following </a:t>
            </a:r>
          </a:p>
          <a:p>
            <a:pPr rtl="0" lvl="0" indent="-342900" marL="4572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Font</a:t>
            </a:r>
          </a:p>
          <a:p>
            <a:pPr rtl="0" lvl="0" indent="-342900" marL="4572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Font Size</a:t>
            </a:r>
          </a:p>
          <a:p>
            <a:pPr rtl="0" lvl="0" indent="-342900" marL="4572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Bold, Italics, Underline</a:t>
            </a:r>
          </a:p>
          <a:p>
            <a:pPr rtl="0" lvl="0" indent="-342900" marL="4572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Paragraph format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y="342753" x="58165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Styles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0837" x="4775050"/>
            <a:ext cy="4941825" cx="36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/>
        </p:nvSpPr>
        <p:spPr>
          <a:xfrm>
            <a:off y="4168725" x="449550"/>
            <a:ext cy="767400" cx="8489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2.2 Select the text you want to change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8125" x="1936025"/>
            <a:ext cy="3645750" cx="548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/>
        </p:nvSpPr>
        <p:spPr>
          <a:xfrm>
            <a:off y="3422075" x="68220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2.3 Select the style you want  to use.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In case Title was chosen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3269674" cx="777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/>
        </p:nvSpPr>
        <p:spPr>
          <a:xfrm>
            <a:off y="4149100" x="331850"/>
            <a:ext cy="8699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2.4 Subtitle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3841499" cx="72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/>
        </p:nvSpPr>
        <p:spPr>
          <a:xfrm>
            <a:off y="4114800" x="331850"/>
            <a:ext cy="9042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2.5 Heading 1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3707724" cx="696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/>
        </p:nvSpPr>
        <p:spPr>
          <a:xfrm>
            <a:off y="4249450" x="331850"/>
            <a:ext cy="7695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2.6 For now delete the table of contents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4097049" cx="416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/>
        </p:nvSpPr>
        <p:spPr>
          <a:xfrm>
            <a:off y="549675" x="1099375"/>
            <a:ext cy="3860999" cx="7394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At the completion of this tutorial you will be able to.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Use a really cool program to create fake research papers.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Use styles in your document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Add images with descriptions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Add citations to your document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Create a bibliography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Create a table of contents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Fun extras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I2.7 tems number with a single decimal (i.e. 2.1) are one level below  heading one. so they are labeled heading 2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1171575" cx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/>
        </p:nvSpPr>
        <p:spPr>
          <a:xfrm>
            <a:off y="3878700" x="331850"/>
            <a:ext cy="11403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2.7 Continue setting the styles for the first six pages of the document.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8875" x="2466425"/>
            <a:ext cy="3416275" cx="42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/>
        </p:nvSpPr>
        <p:spPr>
          <a:xfrm>
            <a:off y="3773300" x="331850"/>
            <a:ext cy="12455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3.0 Grab the appropriate images.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They are in  a sub directory where you stored the origial web page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(If you cannot use the original images from the paper, pick some others.)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9175" x="1339947"/>
            <a:ext cy="3576450" cx="5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/>
        </p:nvSpPr>
        <p:spPr>
          <a:xfrm>
            <a:off y="3920875" x="331850"/>
            <a:ext cy="10979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3.1 Click on the figure.  Under the Reference Menu choose caption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Fill in the fields and hit ok.  If you don’t like the result try  again.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543675"/>
            <a:ext cy="3763150" cx="56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/>
        </p:nvSpPr>
        <p:spPr>
          <a:xfrm>
            <a:off y="4188100" x="331850"/>
            <a:ext cy="8310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3.2 The resulting figure.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3875" x="1170698"/>
            <a:ext cy="3829699" cx="57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/>
        </p:nvSpPr>
        <p:spPr>
          <a:xfrm>
            <a:off y="3878700" x="331850"/>
            <a:ext cy="11403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3.3 Copy in the images and put captions for the three (3) images. 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Delete any remaining references to images through page six (6)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8875" x="2466425"/>
            <a:ext cy="3416275" cx="42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4.0 References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At the end of the paper are a list of references.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Look at the first four of these.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Yours are different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y="0" x="0"/>
            <a:ext cy="3324300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[1]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N. Chomsky and C. Leiserson, "Towards the exploration of compilers," in Proceedings of the USENIX Security Conference, Jan. 1996.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[2]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V. Jacobson, M. Zhou, Y. Wang, J. Smith, D. Estrin, and D. Olson, "Towards the theoretical unification of vacuum tubes and multicast algorithms," in Proceedings of ASPLOS, Sept. 1991.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[3]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E. Martin, "Tew: A methodology for the analysis of extreme programming," in Proceedings of the Symposium on Autonomous, Efficient Epistemologies, Nov. 2003.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[4]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E. Sato, "Multimodal, wearable epistemologies for Boolean logic," in Proceedings of SIGMETRICS, Aug. 1997.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4.1 Choose Insert Citation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Add the first citation from the reference list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Remove the previous reference from the document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[1]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N. Chomsky and C. Leiserson, "Towards the exploration of compilers," in Proceedings of the USENIX Security Conference, Jan. 1996.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2362200" cx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/>
        </p:nvSpPr>
        <p:spPr>
          <a:xfrm>
            <a:off y="3978675" x="331850"/>
            <a:ext cy="10403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4.2 Add the citation information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5625" x="152400"/>
            <a:ext cy="3583899" cx="88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/>
        </p:nvSpPr>
        <p:spPr>
          <a:xfrm>
            <a:off y="3546600" x="34110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4.3 Notice the Author and Date have been put in the document. 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This conforms to APA style.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y="0" x="0"/>
            <a:ext cy="3000000" cx="9004499"/>
          </a:xfrm>
          <a:prstGeom prst="rect">
            <a:avLst/>
          </a:prstGeom>
          <a:noFill/>
          <a:ln w="9525" cap="flat">
            <a:solidFill>
              <a:srgbClr val="FFFF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implications of empathic models have been far-reaching and pervasive (Leiserson, 1996). Here, we verify the deployment of systems. In this position paper, we verify not only that context-free grammar </a:t>
            </a:r>
          </a:p>
        </p:txBody>
      </p:sp>
      <p:cxnSp>
        <p:nvCxnSpPr>
          <p:cNvPr id="194" name="Shape 194"/>
          <p:cNvCxnSpPr/>
          <p:nvPr/>
        </p:nvCxnSpPr>
        <p:spPr>
          <a:xfrm rot="10800000" flipH="1">
            <a:off y="1531150" x="4541450"/>
            <a:ext cy="13199" cx="994800"/>
          </a:xfrm>
          <a:prstGeom prst="straightConnector1">
            <a:avLst/>
          </a:prstGeom>
          <a:noFill/>
          <a:ln w="19050" cap="flat">
            <a:solidFill>
              <a:srgbClr val="FFFF00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y="3698563" x="457200"/>
            <a:ext cy="1227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1.0 We are going to create some text to use with Microsoft Word so you don’t have to type it.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9550" x="1227775"/>
            <a:ext cy="3589025" cx="649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/>
        </p:nvSpPr>
        <p:spPr>
          <a:xfrm>
            <a:off y="3878700" x="331850"/>
            <a:ext cy="11403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3.3  Complete this for the first four citations in the document. 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You  can remove any additional references in the first six pages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8875" x="2466425"/>
            <a:ext cy="3416275" cx="42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4.0 Final Touches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Delete everything after page 6 in the document.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You should have no bracketed numbers [6] for references in the first six pages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You should have no remaining references to figures.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2962500" cx="76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/>
        </p:nvSpPr>
        <p:spPr>
          <a:xfrm>
            <a:off y="3900150" x="331850"/>
            <a:ext cy="11187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4.1  Add a Bibliography at the end of the document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1650" x="1016175"/>
            <a:ext cy="3538475" cx="68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/>
        </p:nvSpPr>
        <p:spPr>
          <a:xfrm>
            <a:off y="798350" x="5012625"/>
            <a:ext cy="4220700" cx="378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4.2 Move the cursor right below the Abstract.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Add a table of contents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300" x="305650"/>
            <a:ext cy="4720900" cx="42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/>
        </p:nvSpPr>
        <p:spPr>
          <a:xfrm>
            <a:off y="3382825" x="34110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4.3 It should look a lot like this.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Contents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Abstract 1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1  Introduction. 1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2  Related Work. 2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2.1  Hierarchical Databases. 2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2.2  Object-Oriented Languages. 2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2.3  Event-Driven Epistemologies. 3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3  Principles. 3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4  Implementation. 5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5  Evaluation. 5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5.1  Hardware and Software Configuration. 6</a:t>
            </a:r>
          </a:p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5.2  Dogfooding Ava. 6</a:t>
            </a:r>
          </a:p>
          <a:p>
            <a:pPr rtl="0" lvl="0">
              <a:spcBef>
                <a:spcPts val="0"/>
              </a:spcBef>
              <a:buNone/>
            </a:pPr>
            <a:r>
              <a:rPr b="1" sz="1100" lang="en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/>
        </p:nvSpPr>
        <p:spPr>
          <a:xfrm>
            <a:off y="3913250" x="331850"/>
            <a:ext cy="11058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6.0 Just for fun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3617300" cx="287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/>
        </p:nvSpPr>
        <p:spPr>
          <a:xfrm>
            <a:off y="4004875" x="341100"/>
            <a:ext cy="11385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6.1 Change the style under references and see how it changes the bibliography and references.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4900" x="746000"/>
            <a:ext cy="3636275" cx="579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y="366450" x="4305875"/>
            <a:ext cy="288000" cx="7589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/>
        </p:nvSpPr>
        <p:spPr>
          <a:xfrm>
            <a:off y="4395125" x="331850"/>
            <a:ext cy="6240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6.2 Under Design change the document formatting.  Find out how it affects the entire document.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300" x="726800"/>
            <a:ext cy="4284824" cx="67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/>
        </p:nvSpPr>
        <p:spPr>
          <a:xfrm>
            <a:off y="4058675" x="331850"/>
            <a:ext cy="960300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6.3 Add a watermark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8900" x="1055600"/>
            <a:ext cy="3839775" cx="70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y="366450" x="7211375"/>
            <a:ext cy="196199" cx="706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/>
        </p:nvSpPr>
        <p:spPr>
          <a:xfrm>
            <a:off y="1125550" x="4646175"/>
            <a:ext cy="3893399" cx="414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6.4 Upload your document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3800100" cx="3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y="4263893" x="742950"/>
            <a:ext cy="8795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1.1  Open notepad</a:t>
            </a:r>
          </a:p>
          <a:p>
            <a:pPr algn="l" rtl="0">
              <a:spcBef>
                <a:spcPts val="0"/>
              </a:spcBef>
              <a:buNone/>
            </a:pPr>
            <a:r>
              <a:rPr lang="en"/>
              <a:t>(you can search for Notebook or type Notebook at the command line).</a:t>
            </a:r>
          </a:p>
          <a:p>
            <a:pPr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3850" x="1729750"/>
            <a:ext cy="3527300" cx="53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/>
        </p:nvSpPr>
        <p:spPr>
          <a:xfrm>
            <a:off y="3422075" x="331850"/>
            <a:ext cy="1596899" cx="84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y="3840464" x="457200"/>
            <a:ext cy="10853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1.2 Go to this site.  It creates fake computer science research papers.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http://pdos.csail.mit.edu/scigen/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9903" x="285425"/>
            <a:ext cy="2848446" cx="840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1.3 Create a fake paper with you as the author. 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3848100" cx="78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y="3411854" x="457200"/>
            <a:ext cy="15141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1.4 Your paper will look very different</a:t>
            </a:r>
          </a:p>
          <a:p>
            <a:pPr algn="l"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Select the entire paper (CTRL-A)</a:t>
            </a:r>
          </a:p>
          <a:p>
            <a:pPr algn="l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Copy the paper to the clipboard (CTRL -C)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1600" x="899312"/>
            <a:ext cy="3049699" cx="73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y="462925" x="3686175"/>
            <a:ext cy="4463099" cx="50007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1.5 Create a new directory for the html page you created.</a:t>
            </a:r>
          </a:p>
          <a:p>
            <a:pPr algn="l"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This one was made right off of the CDrive.</a:t>
            </a:r>
          </a:p>
          <a:p>
            <a:pPr algn="l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Just make it somewhere so that  you can find it.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4253900" cx="213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y="311100" x="457200"/>
            <a:ext cy="4614900" cx="3790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1.6 Right click on the web page and save it in the directory you just created</a:t>
            </a:r>
          </a:p>
          <a:p>
            <a:pPr algn="l"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image files will be store as well.  </a:t>
            </a:r>
          </a:p>
          <a:p>
            <a:pPr algn="l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We will use them later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85700" x="4895850"/>
            <a:ext cy="3609975" cx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