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E9C354-7514-42C0-945D-6F5F8DAD08E1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11452D-DE65-4560-A0CB-632AF3EE7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oleObject" Target="../embeddings/oleObject1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2.xml"/><Relationship Id="rId7" Type="http://schemas.openxmlformats.org/officeDocument/2006/relationships/oleObject" Target="../embeddings/oleObject3.bin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6.xml"/><Relationship Id="rId7" Type="http://schemas.openxmlformats.org/officeDocument/2006/relationships/oleObject" Target="../embeddings/oleObject4.bin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0.xml"/><Relationship Id="rId7" Type="http://schemas.openxmlformats.org/officeDocument/2006/relationships/oleObject" Target="../embeddings/oleObject5.bin"/><Relationship Id="rId2" Type="http://schemas.openxmlformats.org/officeDocument/2006/relationships/tags" Target="../tags/tag19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4.xml"/><Relationship Id="rId7" Type="http://schemas.openxmlformats.org/officeDocument/2006/relationships/oleObject" Target="../embeddings/oleObject6.bin"/><Relationship Id="rId2" Type="http://schemas.openxmlformats.org/officeDocument/2006/relationships/tags" Target="../tags/tag23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Clicker Quiz!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Have your clickers ready! This is the last day you’ll need them.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The inheritance pattern seen in cystic fibrosis is: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026" name="Chart" r:id="rId7" imgW="4572039" imgH="5143616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Complete dominance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Incomplete dominance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X-linkage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Multiple alleles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-60960" y="186182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8" name="CDShape" descr="countdown.png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6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latin typeface="Tahoma"/>
                </a:rPr>
                <a:t>30</a:t>
              </a:r>
              <a:endParaRPr lang="en-US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2. </a:t>
            </a:r>
            <a:r>
              <a:rPr lang="en-US" sz="2800" dirty="0" smtClean="0"/>
              <a:t>White eyes in fruit flies is recessive and X-</a:t>
            </a:r>
            <a:r>
              <a:rPr lang="en-US" sz="2800" dirty="0" err="1" smtClean="0"/>
              <a:t>linked.A</a:t>
            </a:r>
            <a:r>
              <a:rPr lang="en-US" sz="2800" dirty="0" smtClean="0"/>
              <a:t> </a:t>
            </a:r>
            <a:r>
              <a:rPr lang="en-US" sz="2800" dirty="0" smtClean="0"/>
              <a:t>female fruit fly with a white-eyed father must be: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050" name="Chart" r:id="rId7" imgW="4572039" imgH="5143616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At least a carrier for white eyes.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White-eyed for certain.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Red-eyed for certain.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Pink-eyed for certain.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0" y="1861820"/>
            <a:ext cx="586740" cy="50038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8" name="CDShape" descr="countdown.png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6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latin typeface="Tahoma"/>
                </a:rPr>
                <a:t>30</a:t>
              </a:r>
              <a:endParaRPr lang="en-US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554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A person with type AB blood can know for certain that neither of her parents is: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3074" name="Chart" r:id="rId7" imgW="4572039" imgH="5143616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4114800" cy="4068763"/>
          </a:xfrm>
        </p:spPr>
        <p:txBody>
          <a:bodyPr>
            <a:noAutofit/>
          </a:bodyPr>
          <a:lstStyle/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Type A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Type B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Type O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Type AB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72720" y="3294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8" name="CDShape" descr="countdown.png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6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latin typeface="Tahoma"/>
                </a:rPr>
                <a:t>30</a:t>
              </a:r>
              <a:endParaRPr lang="en-US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A male cat can only be calico (orange and black) if it: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4098" name="Chart" r:id="rId7" imgW="4572039" imgH="5143616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524000"/>
            <a:ext cx="4267200" cy="4525963"/>
          </a:xfrm>
        </p:spPr>
        <p:txBody>
          <a:bodyPr>
            <a:noAutofit/>
          </a:bodyPr>
          <a:lstStyle/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Gets both an orange and a black allele.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Has a calico parent.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Has an XXY </a:t>
            </a:r>
            <a:r>
              <a:rPr lang="en-US" sz="3200" dirty="0" err="1" smtClean="0"/>
              <a:t>karyotype</a:t>
            </a:r>
            <a:r>
              <a:rPr lang="en-US" sz="3200" dirty="0" smtClean="0"/>
              <a:t>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Has a calico father. 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52400" y="4321555"/>
            <a:ext cx="434340" cy="40284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8" name="CDShape" descr="countdown.png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6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latin typeface="Tahoma"/>
                </a:rPr>
                <a:t>30</a:t>
              </a:r>
              <a:endParaRPr lang="en-US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A </a:t>
            </a:r>
            <a:r>
              <a:rPr lang="en-US" dirty="0" err="1" smtClean="0"/>
              <a:t>trisomy</a:t>
            </a:r>
            <a:r>
              <a:rPr lang="en-US" dirty="0" smtClean="0"/>
              <a:t> of chromosome 21 is caused by: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122" name="Chart" r:id="rId7" imgW="4572039" imgH="5143616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err="1" smtClean="0"/>
              <a:t>Nondisjunction</a:t>
            </a:r>
            <a:r>
              <a:rPr lang="en-US" sz="3200" dirty="0" smtClean="0"/>
              <a:t> during meiosis.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Inheritance of two recessive alleles.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Incomplete dominance.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X-linkage.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52400" y="1959186"/>
            <a:ext cx="492760" cy="479214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8" name="CDShape" descr="countdown.png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6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latin typeface="Tahoma"/>
                </a:rPr>
                <a:t>30</a:t>
              </a:r>
              <a:endParaRPr lang="en-US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Two people with type AB blood can have children with type: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6146" name="Chart" r:id="rId7" imgW="4572039" imgH="5143616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AB only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A or B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A, B, or AB</a:t>
            </a:r>
          </a:p>
          <a:p>
            <a:pPr marL="624078" indent="-514350">
              <a:spcBef>
                <a:spcPct val="20000"/>
              </a:spcBef>
              <a:buFont typeface="Wingdings 3"/>
              <a:buAutoNum type="arabicPeriod"/>
            </a:pPr>
            <a:r>
              <a:rPr lang="en-US" sz="3200" dirty="0" smtClean="0"/>
              <a:t>A, B, AB, or O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72720" y="28373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8" name="CDShape" descr="countdown.png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6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latin typeface="Tahoma"/>
                </a:rPr>
                <a:t>30</a:t>
              </a:r>
              <a:endParaRPr lang="en-US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DELIMITERS" val="3.1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1F8E3D6FF1345979F3AE1094C79FAA1"/>
  <p:tag name="SLIDEID" val="C1F8E3D6FF1345979F3AE1094C79FAA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3. A person with type AB blood can know for certain that neither of her parents is: "/>
  <p:tag name="ANSWERSALIAS" val="Type A|smicln|Type B|smicln|Type O|smicln|Type AB"/>
  <p:tag name="RESTORECOUNTDOWNTIMER" val="False"/>
  <p:tag name="COUNTDOWNSECONDS" val="30"/>
  <p:tag name="VALUES" val="Incorrect|smicln|Incorrect|smicln|Correct|smicln|In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Type A&#10;Type B&#10;Type O&#10;Type A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A052B2BCC3B41A3B92DB5F2C27CD3B1"/>
  <p:tag name="SLIDEID" val="5A052B2BCC3B41A3B92DB5F2C27CD3B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4. A male cat can only be calico (orange and black) if it:"/>
  <p:tag name="ANSWERSALIAS" val="Gets both an orange and a black allele.|smicln|Has a calico parent.|smicln|Has an XXY karyotype.|smicln|Has a calico father. "/>
  <p:tag name="RESTORECOUNTDOWNTIMER" val="False"/>
  <p:tag name="COUNTDOWNSECONDS" val="30"/>
  <p:tag name="VALUES" val="Incorrect|smicln|Incorrect|smicln|Correct|smicln|Incorrec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4"/>
  <p:tag name="FONTSIZE" val="32"/>
  <p:tag name="BULLETTYPE" val="ppBulletArabicPeriod"/>
  <p:tag name="ANSWERTEXT" val="Gets both an orange and a black allele.&#10;Has a calico parent.&#10;Has an XXY karyotype.&#10;Has a calico father.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BE19C0694E14340BC48B3F4EA428ADE"/>
  <p:tag name="SLIDEID" val="EBE19C0694E14340BC48B3F4EA428AD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5. A trisomy of chromosome 21 is caused by:"/>
  <p:tag name="ANSWERSALIAS" val="Nondisjunction during meiosis.|smicln|Inheritance of two recessive alleles.|smicln|Incomplete dominance.|smicln|X-linkage."/>
  <p:tag name="RESTORECOUNTDOWNTIMER" val="False"/>
  <p:tag name="VALUES" val="Correct|smicln|Incorrect|smicln|Incorrect|smicln|Incorrect"/>
  <p:tag name="COUNTDOWNSECONDS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1"/>
  <p:tag name="FONTSIZE" val="32"/>
  <p:tag name="BULLETTYPE" val="ppBulletArabicPeriod"/>
  <p:tag name="ANSWERTEXT" val="Nondisjunction during meiosis.&#10;Inheritance of two recessive alleles.&#10;Incomplete dominance.&#10;X-linkage.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CBA034DA7448ADBD3610718F8F9B9C"/>
  <p:tag name="SLIDEID" val="3DCBA034DA7448ADBD3610718F8F9B9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6. Two people with type AB blood can have children with type:"/>
  <p:tag name="ANSWERSALIAS" val="AB only|smicln|A or B|smicln|A, B, or AB|smicln|A, B, AB, or O"/>
  <p:tag name="RESTORECOUNTDOWNTIMER" val="False"/>
  <p:tag name="COUNTDOWNSECONDS" val="30"/>
  <p:tag name="VALUES" val="Incorrect|smicln|Incorrect|smicln|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1"/>
  <p:tag name="FONTSIZE" val="32"/>
  <p:tag name="BULLETTYPE" val="ppBulletArabicPeriod"/>
  <p:tag name="ANSWERTEXT" val="AB only&#10;A or B&#10;A, B, or AB&#10;A, B, AB, or O"/>
  <p:tag name="OLDNUMANSWERS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00801BD7BFD4F1DBC03025A0F64F7BE"/>
  <p:tag name="SLIDEID" val="A00801BD7BFD4F1DBC03025A0F64F7B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The inheritance pattern seen in cystic fibrosis is:"/>
  <p:tag name="ANSWERSALIAS" val="Complete dominance|smicln|Incomplete dominance|smicln|X-linkage|smicln|Multiple alleles"/>
  <p:tag name="RESTORECOUNTDOWNTIMER" val="False"/>
  <p:tag name="COUNTDOWNSECONDS" val="30"/>
  <p:tag name="VALUES" val="Correct|smicln|Incorrect|smicln|Incorrect|smicln|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6"/>
  <p:tag name="FONTSIZE" val="32"/>
  <p:tag name="BULLETTYPE" val="ppBulletArabicPeriod"/>
  <p:tag name="ANSWERTEXT" val="Complete dominance&#10;Incomplete dominance&#10;X-linkage&#10;Multiple allel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1ECB7BE893C4D57A03E2BCD70571D84"/>
  <p:tag name="SLIDEID" val="A1ECB7BE893C4D57A03E2BCD70571D8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2. A female fruit fly with a white-eyed father must be:"/>
  <p:tag name="ANSWERSALIAS" val="At least a carrier for white eyes.|smicln|White-eyed for certain.|smicln|Red-eyed for certain.|smicln|Pink-eyed for certain."/>
  <p:tag name="RESTORECOUNTDOWNTIMER" val="False"/>
  <p:tag name="COUNTDOWNSECONDS" val="30"/>
  <p:tag name="VALUES" val="Correct|smicln|Incorrect|smicln|Incorrect|smicln|In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3"/>
  <p:tag name="FONTSIZE" val="32"/>
  <p:tag name="BULLETTYPE" val="ppBulletArabicPeriod"/>
  <p:tag name="ANSWERTEXT" val="At least a carrier for white eyes.&#10;White-eyed for certain.&#10;Red-eyed for certain.&#10;Pink-eyed for certain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215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Concourse</vt:lpstr>
      <vt:lpstr>Chart</vt:lpstr>
      <vt:lpstr>Clicker Quiz!</vt:lpstr>
      <vt:lpstr>1. The inheritance pattern seen in cystic fibrosis is:</vt:lpstr>
      <vt:lpstr>2. White eyes in fruit flies is recessive and X-linked.A female fruit fly with a white-eyed father must be:</vt:lpstr>
      <vt:lpstr>3. A person with type AB blood can know for certain that neither of her parents is: </vt:lpstr>
      <vt:lpstr>4. A male cat can only be calico (orange and black) if it:</vt:lpstr>
      <vt:lpstr>5. A trisomy of chromosome 21 is caused by:</vt:lpstr>
      <vt:lpstr>6. Two people with type AB blood can have children with type: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Clicker Quiz!</dc:title>
  <dc:creator>Western Oregon University</dc:creator>
  <cp:lastModifiedBy>Western Oregon University</cp:lastModifiedBy>
  <cp:revision>5</cp:revision>
  <dcterms:created xsi:type="dcterms:W3CDTF">2012-08-13T20:43:40Z</dcterms:created>
  <dcterms:modified xsi:type="dcterms:W3CDTF">2012-08-15T16:31:55Z</dcterms:modified>
</cp:coreProperties>
</file>