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0" r:id="rId9"/>
    <p:sldId id="266" r:id="rId10"/>
    <p:sldId id="261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917" autoAdjust="0"/>
  </p:normalViewPr>
  <p:slideViewPr>
    <p:cSldViewPr>
      <p:cViewPr varScale="1">
        <p:scale>
          <a:sx n="106" d="100"/>
          <a:sy n="106" d="100"/>
        </p:scale>
        <p:origin x="-1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6CD6-F845-4E91-9455-1D516C067ECF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D944-6EFA-41B9-B2F0-F3DD34518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6CD6-F845-4E91-9455-1D516C067ECF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D944-6EFA-41B9-B2F0-F3DD34518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6CD6-F845-4E91-9455-1D516C067ECF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D944-6EFA-41B9-B2F0-F3DD34518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6CD6-F845-4E91-9455-1D516C067ECF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D944-6EFA-41B9-B2F0-F3DD34518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6CD6-F845-4E91-9455-1D516C067ECF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D944-6EFA-41B9-B2F0-F3DD34518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6CD6-F845-4E91-9455-1D516C067ECF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D944-6EFA-41B9-B2F0-F3DD34518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6CD6-F845-4E91-9455-1D516C067ECF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D944-6EFA-41B9-B2F0-F3DD34518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6CD6-F845-4E91-9455-1D516C067ECF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D944-6EFA-41B9-B2F0-F3DD34518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6CD6-F845-4E91-9455-1D516C067ECF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D944-6EFA-41B9-B2F0-F3DD34518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6CD6-F845-4E91-9455-1D516C067ECF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D944-6EFA-41B9-B2F0-F3DD34518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6CD6-F845-4E91-9455-1D516C067ECF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D944-6EFA-41B9-B2F0-F3DD34518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06CD6-F845-4E91-9455-1D516C067ECF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AD944-6EFA-41B9-B2F0-F3DD34518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05000"/>
            <a:ext cx="9144000" cy="1828799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A20000"/>
                </a:solidFill>
              </a:rPr>
              <a:t>Eruption Products and Processes </a:t>
            </a:r>
            <a:br>
              <a:rPr lang="en-US" i="1" dirty="0" smtClean="0">
                <a:solidFill>
                  <a:srgbClr val="A20000"/>
                </a:solidFill>
              </a:rPr>
            </a:br>
            <a:r>
              <a:rPr lang="en-US" i="1" dirty="0" smtClean="0">
                <a:solidFill>
                  <a:srgbClr val="A20000"/>
                </a:solidFill>
              </a:rPr>
              <a:t>and </a:t>
            </a:r>
            <a:r>
              <a:rPr lang="en-US" i="1" dirty="0" err="1" smtClean="0">
                <a:solidFill>
                  <a:srgbClr val="A20000"/>
                </a:solidFill>
              </a:rPr>
              <a:t>Posteruptive</a:t>
            </a:r>
            <a:r>
              <a:rPr lang="en-US" i="1" dirty="0" smtClean="0">
                <a:solidFill>
                  <a:srgbClr val="A20000"/>
                </a:solidFill>
              </a:rPr>
              <a:t> Geomorphic Evolution</a:t>
            </a:r>
            <a:endParaRPr lang="en-US" i="1" dirty="0">
              <a:solidFill>
                <a:srgbClr val="A2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90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An Article Summary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		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		</a:t>
            </a:r>
            <a:r>
              <a:rPr lang="en-US" dirty="0" smtClean="0">
                <a:solidFill>
                  <a:srgbClr val="A20000"/>
                </a:solidFill>
              </a:rPr>
              <a:t>Kelsii Dana</a:t>
            </a:r>
            <a:endParaRPr lang="en-US" dirty="0">
              <a:solidFill>
                <a:srgbClr val="A2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A20000"/>
                </a:solidFill>
              </a:rPr>
              <a:t>Conclusions</a:t>
            </a:r>
            <a:br>
              <a:rPr lang="en-US" dirty="0" smtClean="0">
                <a:solidFill>
                  <a:srgbClr val="A20000"/>
                </a:solidFill>
              </a:rPr>
            </a:br>
            <a:endParaRPr lang="en-US" dirty="0">
              <a:solidFill>
                <a:srgbClr val="A2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Cinder cones formed by explosive processes</a:t>
            </a:r>
          </a:p>
          <a:p>
            <a:r>
              <a:rPr lang="en-US" dirty="0" smtClean="0"/>
              <a:t>Lava fields developed</a:t>
            </a:r>
          </a:p>
          <a:p>
            <a:pPr lvl="1"/>
            <a:r>
              <a:rPr lang="en-US" dirty="0" smtClean="0"/>
              <a:t>Thickening by unit stacking and inflation</a:t>
            </a:r>
          </a:p>
          <a:p>
            <a:pPr lvl="1"/>
            <a:r>
              <a:rPr lang="en-US" dirty="0" smtClean="0"/>
              <a:t>Lateral expansion based on effusion and topography</a:t>
            </a:r>
          </a:p>
          <a:p>
            <a:r>
              <a:rPr lang="en-US" dirty="0" smtClean="0"/>
              <a:t>Complex histories</a:t>
            </a:r>
          </a:p>
          <a:p>
            <a:pPr lvl="1"/>
            <a:r>
              <a:rPr lang="en-US" dirty="0" smtClean="0"/>
              <a:t>Cone growth</a:t>
            </a:r>
          </a:p>
          <a:p>
            <a:pPr lvl="1"/>
            <a:r>
              <a:rPr lang="en-US" dirty="0" smtClean="0"/>
              <a:t>Cone failure and deconstruction</a:t>
            </a:r>
          </a:p>
          <a:p>
            <a:pPr lvl="1"/>
            <a:r>
              <a:rPr lang="en-US" dirty="0" smtClean="0"/>
              <a:t>Cone healing</a:t>
            </a:r>
          </a:p>
          <a:p>
            <a:r>
              <a:rPr lang="en-US" dirty="0" smtClean="0"/>
              <a:t>Monogenetic</a:t>
            </a:r>
          </a:p>
          <a:p>
            <a:r>
              <a:rPr lang="en-US" dirty="0" err="1" smtClean="0"/>
              <a:t>Posteruptive</a:t>
            </a:r>
            <a:r>
              <a:rPr lang="en-US" dirty="0" smtClean="0"/>
              <a:t> geomorphic evolution</a:t>
            </a:r>
          </a:p>
          <a:p>
            <a:pPr lvl="1"/>
            <a:r>
              <a:rPr lang="en-US" dirty="0" err="1" smtClean="0"/>
              <a:t>Paleotopography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20000"/>
                </a:solidFill>
              </a:rPr>
              <a:t>Thank You!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32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20000"/>
                </a:solidFill>
              </a:rPr>
              <a:t>Overview</a:t>
            </a:r>
            <a:endParaRPr lang="en-US" dirty="0">
              <a:solidFill>
                <a:srgbClr val="A2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Crater Flat, S Nevada</a:t>
            </a:r>
          </a:p>
          <a:p>
            <a:r>
              <a:rPr lang="en-US" dirty="0" smtClean="0"/>
              <a:t>Arid to semiarid climate</a:t>
            </a:r>
          </a:p>
          <a:p>
            <a:r>
              <a:rPr lang="en-US" dirty="0" smtClean="0"/>
              <a:t>Basaltic volcanoes</a:t>
            </a:r>
          </a:p>
          <a:p>
            <a:pPr lvl="1"/>
            <a:r>
              <a:rPr lang="en-US" dirty="0" smtClean="0"/>
              <a:t>Red Cone </a:t>
            </a:r>
          </a:p>
          <a:p>
            <a:pPr lvl="1"/>
            <a:r>
              <a:rPr lang="en-US" dirty="0" smtClean="0"/>
              <a:t>Black Cone</a:t>
            </a:r>
          </a:p>
          <a:p>
            <a:pPr lvl="1"/>
            <a:r>
              <a:rPr lang="en-US" dirty="0" smtClean="0"/>
              <a:t>Little Cones</a:t>
            </a:r>
          </a:p>
          <a:p>
            <a:pPr lvl="2"/>
            <a:r>
              <a:rPr lang="en-US" dirty="0" smtClean="0"/>
              <a:t>SW Little Cone</a:t>
            </a:r>
          </a:p>
          <a:p>
            <a:pPr lvl="2"/>
            <a:r>
              <a:rPr lang="en-US" dirty="0" smtClean="0"/>
              <a:t>NE Little Cone</a:t>
            </a:r>
          </a:p>
          <a:p>
            <a:pPr lvl="1"/>
            <a:r>
              <a:rPr lang="en-US" dirty="0" err="1" smtClean="0"/>
              <a:t>Makani</a:t>
            </a:r>
            <a:endParaRPr lang="en-US" dirty="0" smtClean="0"/>
          </a:p>
          <a:p>
            <a:r>
              <a:rPr lang="en-US" dirty="0" smtClean="0"/>
              <a:t>Pleistocene age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8125" t="19000" r="43750" b="12000"/>
          <a:stretch>
            <a:fillRect/>
          </a:stretch>
        </p:blipFill>
        <p:spPr bwMode="auto">
          <a:xfrm>
            <a:off x="4953000" y="1143000"/>
            <a:ext cx="3581400" cy="549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20000"/>
                </a:solidFill>
              </a:rPr>
              <a:t>Data Collection</a:t>
            </a:r>
            <a:endParaRPr lang="en-US" dirty="0">
              <a:solidFill>
                <a:srgbClr val="A2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9375" t="27000" r="5000" b="13000"/>
          <a:stretch>
            <a:fillRect/>
          </a:stretch>
        </p:blipFill>
        <p:spPr bwMode="auto">
          <a:xfrm>
            <a:off x="228600" y="2952889"/>
            <a:ext cx="8742680" cy="3828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1875" t="32000" r="9375" b="47000"/>
          <a:stretch>
            <a:fillRect/>
          </a:stretch>
        </p:blipFill>
        <p:spPr bwMode="auto">
          <a:xfrm>
            <a:off x="1317171" y="1143000"/>
            <a:ext cx="650965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20000"/>
                </a:solidFill>
              </a:rPr>
              <a:t>Red Cone</a:t>
            </a:r>
            <a:endParaRPr lang="en-US" dirty="0">
              <a:solidFill>
                <a:srgbClr val="A2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8125" t="23000" r="40000" b="14000"/>
          <a:stretch>
            <a:fillRect/>
          </a:stretch>
        </p:blipFill>
        <p:spPr bwMode="auto">
          <a:xfrm>
            <a:off x="228599" y="1981200"/>
            <a:ext cx="4213981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18125" t="26000" r="40000" b="13000"/>
          <a:stretch>
            <a:fillRect/>
          </a:stretch>
        </p:blipFill>
        <p:spPr bwMode="auto">
          <a:xfrm>
            <a:off x="4572000" y="1981200"/>
            <a:ext cx="435214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20000"/>
                </a:solidFill>
              </a:rPr>
              <a:t>Black Cone</a:t>
            </a:r>
            <a:endParaRPr lang="en-US" dirty="0">
              <a:solidFill>
                <a:srgbClr val="A2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9375" t="26000" r="41875" b="12000"/>
          <a:stretch>
            <a:fillRect/>
          </a:stretch>
        </p:blipFill>
        <p:spPr bwMode="auto">
          <a:xfrm>
            <a:off x="304800" y="18288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19375" t="22000" r="42500" b="18000"/>
          <a:stretch>
            <a:fillRect/>
          </a:stretch>
        </p:blipFill>
        <p:spPr bwMode="auto">
          <a:xfrm>
            <a:off x="4645660" y="1828800"/>
            <a:ext cx="4269740" cy="419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20000"/>
                </a:solidFill>
              </a:rPr>
              <a:t>Little Cones</a:t>
            </a:r>
            <a:endParaRPr lang="en-US" dirty="0">
              <a:solidFill>
                <a:srgbClr val="A2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41875" t="27000" r="16250" b="10000"/>
          <a:stretch>
            <a:fillRect/>
          </a:stretch>
        </p:blipFill>
        <p:spPr bwMode="auto">
          <a:xfrm>
            <a:off x="228600" y="1981200"/>
            <a:ext cx="4267200" cy="401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41875" t="24000" r="16875" b="15000"/>
          <a:stretch>
            <a:fillRect/>
          </a:stretch>
        </p:blipFill>
        <p:spPr bwMode="auto">
          <a:xfrm>
            <a:off x="4572000" y="1981200"/>
            <a:ext cx="4343400" cy="401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A20000"/>
                </a:solidFill>
              </a:rPr>
              <a:t>Makani</a:t>
            </a:r>
            <a:endParaRPr lang="en-US" dirty="0">
              <a:solidFill>
                <a:srgbClr val="A2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41250" t="26000" r="16250" b="10000"/>
          <a:stretch>
            <a:fillRect/>
          </a:stretch>
        </p:blipFill>
        <p:spPr bwMode="auto">
          <a:xfrm>
            <a:off x="228601" y="1999130"/>
            <a:ext cx="4191000" cy="394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41250" t="24000" r="16250" b="14000"/>
          <a:stretch>
            <a:fillRect/>
          </a:stretch>
        </p:blipFill>
        <p:spPr bwMode="auto">
          <a:xfrm>
            <a:off x="4572000" y="1981200"/>
            <a:ext cx="434585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20000"/>
                </a:solidFill>
              </a:rPr>
              <a:t>Growth and Erosion </a:t>
            </a:r>
            <a:endParaRPr lang="en-US" dirty="0">
              <a:solidFill>
                <a:srgbClr val="A2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6250" t="18000" r="42500" b="16000"/>
          <a:stretch>
            <a:fillRect/>
          </a:stretch>
        </p:blipFill>
        <p:spPr bwMode="auto">
          <a:xfrm>
            <a:off x="304800" y="1219200"/>
            <a:ext cx="4114800" cy="543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35000" t="20000" r="33750" b="11000"/>
          <a:stretch>
            <a:fillRect/>
          </a:stretch>
        </p:blipFill>
        <p:spPr bwMode="auto">
          <a:xfrm>
            <a:off x="4876800" y="1219200"/>
            <a:ext cx="3962400" cy="546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A20000"/>
                </a:solidFill>
              </a:rPr>
              <a:t>Postemplacement</a:t>
            </a:r>
            <a:r>
              <a:rPr lang="en-US" dirty="0" smtClean="0">
                <a:solidFill>
                  <a:srgbClr val="A20000"/>
                </a:solidFill>
              </a:rPr>
              <a:t> Evolution</a:t>
            </a:r>
            <a:endParaRPr lang="en-US" dirty="0">
              <a:solidFill>
                <a:srgbClr val="A2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1875" t="24000" r="6875" b="8000"/>
          <a:stretch>
            <a:fillRect/>
          </a:stretch>
        </p:blipFill>
        <p:spPr bwMode="auto">
          <a:xfrm>
            <a:off x="304800" y="1981200"/>
            <a:ext cx="859491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6096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dirty="0" err="1" smtClean="0"/>
              <a:t>Pyroclastic</a:t>
            </a:r>
            <a:r>
              <a:rPr lang="en-US" dirty="0" smtClean="0"/>
              <a:t> mounds that originate as rafted cone material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248</TotalTime>
  <Words>97</Words>
  <Application>Microsoft Office PowerPoint</Application>
  <PresentationFormat>On-screen Show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Eruption Products and Processes  and Posteruptive Geomorphic Evolution</vt:lpstr>
      <vt:lpstr>Overview</vt:lpstr>
      <vt:lpstr>Data Collection</vt:lpstr>
      <vt:lpstr>Red Cone</vt:lpstr>
      <vt:lpstr>Black Cone</vt:lpstr>
      <vt:lpstr>Little Cones</vt:lpstr>
      <vt:lpstr>Makani</vt:lpstr>
      <vt:lpstr>Growth and Erosion </vt:lpstr>
      <vt:lpstr>Postemplacement Evolution</vt:lpstr>
      <vt:lpstr>Conclusions </vt:lpstr>
      <vt:lpstr>Thank You!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Growth and Erosion of Cinder Cones</dc:title>
  <dc:creator> </dc:creator>
  <cp:lastModifiedBy>UCS</cp:lastModifiedBy>
  <cp:revision>27</cp:revision>
  <dcterms:created xsi:type="dcterms:W3CDTF">2011-04-11T20:48:39Z</dcterms:created>
  <dcterms:modified xsi:type="dcterms:W3CDTF">2011-04-20T20:11:18Z</dcterms:modified>
</cp:coreProperties>
</file>