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</a:t>
            </a:r>
            <a:r>
              <a:rPr lang="en-US" sz="2800" dirty="0" smtClean="0"/>
              <a:t>structured </a:t>
            </a:r>
            <a:r>
              <a:rPr lang="en-US" sz="2800" dirty="0" smtClean="0"/>
              <a:t>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</a:t>
            </a:r>
            <a:r>
              <a:rPr lang="en-US" sz="2839" dirty="0" smtClean="0"/>
              <a:t>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3555</TotalTime>
  <Words>813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Windows User</cp:lastModifiedBy>
  <cp:revision>242</cp:revision>
  <dcterms:created xsi:type="dcterms:W3CDTF">2015-04-19T18:34:51Z</dcterms:created>
  <dcterms:modified xsi:type="dcterms:W3CDTF">2015-04-22T16:25:57Z</dcterms:modified>
</cp:coreProperties>
</file>