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6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2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7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1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A3AA-FECA-41C4-ADFF-FFEEEC50834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9EE4-6F81-4E21-B8A4-9D4800AB5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1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las/physci/taylor/g407/restoration/Stromberg_etal_2007_RiparianVeg_restoration_western_US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Importance of low-flow and high-flow characteristics to restoration of riparian vegetation along rivers </a:t>
            </a:r>
            <a:r>
              <a:rPr lang="en-US" dirty="0" smtClean="0">
                <a:effectLst/>
              </a:rPr>
              <a:t>in arid </a:t>
            </a:r>
            <a:r>
              <a:rPr lang="en-US" dirty="0" smtClean="0">
                <a:effectLst/>
              </a:rPr>
              <a:t>south-western United States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Stromberg et al., 2007, Overview of Riparian Vegetation Restoration in Western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0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Naturally occurs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Wet periods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Floods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sustained by human intervention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13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Riparian Vegetation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Stream health correlates with vegetation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Vegetation reflects stream health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Analogues with fish in other </a:t>
            </a:r>
            <a:r>
              <a:rPr lang="en-US" dirty="0" err="1" smtClean="0"/>
              <a:t>reigons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7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numCol="1"/>
          <a:lstStyle/>
          <a:p>
            <a:pPr marL="0" indent="0">
              <a:buNone/>
            </a:pPr>
            <a:r>
              <a:rPr lang="en-US" dirty="0" smtClean="0"/>
              <a:t>Low-flow</a:t>
            </a:r>
          </a:p>
          <a:p>
            <a:r>
              <a:rPr lang="en-US" dirty="0" smtClean="0"/>
              <a:t>Drought resistant</a:t>
            </a:r>
          </a:p>
          <a:p>
            <a:r>
              <a:rPr lang="en-US" dirty="0" smtClean="0"/>
              <a:t>Salt resistant</a:t>
            </a:r>
          </a:p>
          <a:p>
            <a:r>
              <a:rPr lang="en-US" dirty="0" smtClean="0"/>
              <a:t>Scrub/shrub</a:t>
            </a:r>
          </a:p>
          <a:p>
            <a:r>
              <a:rPr lang="en-US" dirty="0" smtClean="0"/>
              <a:t>Low biomass</a:t>
            </a:r>
          </a:p>
          <a:p>
            <a:r>
              <a:rPr lang="en-US" dirty="0"/>
              <a:t>Low diversity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676400"/>
            <a:ext cx="41148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High-Flow</a:t>
            </a:r>
          </a:p>
          <a:p>
            <a:r>
              <a:rPr lang="en-US" dirty="0" smtClean="0"/>
              <a:t>Pioneer Wetland species</a:t>
            </a:r>
          </a:p>
          <a:p>
            <a:r>
              <a:rPr lang="en-US" dirty="0" smtClean="0"/>
              <a:t>High biomass</a:t>
            </a:r>
          </a:p>
          <a:p>
            <a:r>
              <a:rPr lang="en-US" dirty="0" smtClean="0"/>
              <a:t>High diversity</a:t>
            </a:r>
          </a:p>
          <a:p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5791200" y="5181600"/>
            <a:ext cx="9906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Both are natural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Cant force high-flow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Flooding=variation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59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31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Patch diversity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Encourage flooding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Stay within natural limits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Balance human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3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Rivers in the south west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Low-flow vs. high-flow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Riparian vegetation in the south west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Restoration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9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Rivers in the South </a:t>
            </a:r>
            <a:r>
              <a:rPr lang="en-US" dirty="0"/>
              <a:t>W</a:t>
            </a:r>
            <a:r>
              <a:rPr lang="en-US" dirty="0" smtClean="0"/>
              <a:t>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Arid, low precipitation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Flooding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No-flow periods</a:t>
            </a:r>
          </a:p>
          <a:p>
            <a:pPr>
              <a:lnSpc>
                <a:spcPct val="150000"/>
              </a:lnSpc>
            </a:pPr>
            <a:r>
              <a:rPr lang="en-US" dirty="0"/>
              <a:t>V</a:t>
            </a:r>
            <a:r>
              <a:rPr lang="en-US" dirty="0" smtClean="0"/>
              <a:t>aried ground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3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irrigated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334000" cy="425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12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Damming</a:t>
            </a:r>
            <a:endParaRPr lang="en-US" dirty="0"/>
          </a:p>
        </p:txBody>
      </p:sp>
      <p:pic>
        <p:nvPicPr>
          <p:cNvPr id="2050" name="Picture 2" descr="C:\Users\imcbride11\Desktop\~MyBit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113" y="2286000"/>
            <a:ext cx="605371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76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to the North-west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Far less recharge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focus on fish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Rivers effect the plants and </a:t>
            </a:r>
            <a:r>
              <a:rPr lang="en-US" dirty="0" smtClean="0"/>
              <a:t>animals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Riparian vegetation used as indicator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29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Low-flow vs. High-flow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0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State of the rivers majority of the time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Natural fluctuations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Flow can be depleted by humans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190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Importance of low-flow and high-flow characteristics to restoration of riparian vegetation along rivers in arid south-western United States </vt:lpstr>
      <vt:lpstr>Overview</vt:lpstr>
      <vt:lpstr>Rivers in the South West</vt:lpstr>
      <vt:lpstr>Climate</vt:lpstr>
      <vt:lpstr>Human Impact</vt:lpstr>
      <vt:lpstr>Human Impact</vt:lpstr>
      <vt:lpstr>Compared to the North-west</vt:lpstr>
      <vt:lpstr>Low-flow vs. High-flow</vt:lpstr>
      <vt:lpstr>Low-flow</vt:lpstr>
      <vt:lpstr>High-flow</vt:lpstr>
      <vt:lpstr>Riparian Vegetation</vt:lpstr>
      <vt:lpstr>Indicator of Health</vt:lpstr>
      <vt:lpstr>Variation</vt:lpstr>
      <vt:lpstr>Variation</vt:lpstr>
      <vt:lpstr>Restoration</vt:lpstr>
      <vt:lpstr>Restoration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McBride</dc:creator>
  <cp:lastModifiedBy>Windows User</cp:lastModifiedBy>
  <cp:revision>9</cp:revision>
  <dcterms:created xsi:type="dcterms:W3CDTF">2015-04-29T15:29:04Z</dcterms:created>
  <dcterms:modified xsi:type="dcterms:W3CDTF">2015-04-29T18:02:54Z</dcterms:modified>
</cp:coreProperties>
</file>