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8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67" r:id="rId15"/>
    <p:sldId id="269" r:id="rId16"/>
    <p:sldId id="270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F565-E7F6-485E-B5A4-BEEF951B3BD3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A0F6-DBCF-48BB-A60B-43DEC5B81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224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F565-E7F6-485E-B5A4-BEEF951B3BD3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A0F6-DBCF-48BB-A60B-43DEC5B81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0247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F565-E7F6-485E-B5A4-BEEF951B3BD3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A0F6-DBCF-48BB-A60B-43DEC5B81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9359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F565-E7F6-485E-B5A4-BEEF951B3BD3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A0F6-DBCF-48BB-A60B-43DEC5B81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219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F565-E7F6-485E-B5A4-BEEF951B3BD3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A0F6-DBCF-48BB-A60B-43DEC5B81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7557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F565-E7F6-485E-B5A4-BEEF951B3BD3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A0F6-DBCF-48BB-A60B-43DEC5B81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855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F565-E7F6-485E-B5A4-BEEF951B3BD3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A0F6-DBCF-48BB-A60B-43DEC5B81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5879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F565-E7F6-485E-B5A4-BEEF951B3BD3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A0F6-DBCF-48BB-A60B-43DEC5B81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8097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F565-E7F6-485E-B5A4-BEEF951B3BD3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A0F6-DBCF-48BB-A60B-43DEC5B81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6859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F565-E7F6-485E-B5A4-BEEF951B3BD3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A0F6-DBCF-48BB-A60B-43DEC5B81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754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F565-E7F6-485E-B5A4-BEEF951B3BD3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A0F6-DBCF-48BB-A60B-43DEC5B81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463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2F565-E7F6-485E-B5A4-BEEF951B3BD3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9A0F6-DBCF-48BB-A60B-43DEC5B81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074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Elk Creek Wood Replacement Phase Two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Oregon Watershed Enhancement Board, 2009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Katie Halvorson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4134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Cowan and </a:t>
            </a:r>
            <a:r>
              <a:rPr lang="en-US" dirty="0" err="1" smtClean="0"/>
              <a:t>Sinko</a:t>
            </a:r>
            <a:r>
              <a:rPr lang="en-US" dirty="0" smtClean="0"/>
              <a:t> </a:t>
            </a:r>
            <a:r>
              <a:rPr lang="en-US" dirty="0"/>
              <a:t>W</a:t>
            </a:r>
            <a:r>
              <a:rPr lang="en-US" dirty="0" smtClean="0"/>
              <a:t>etland </a:t>
            </a:r>
            <a:r>
              <a:rPr lang="en-US" dirty="0"/>
              <a:t>R</a:t>
            </a:r>
            <a:r>
              <a:rPr lang="en-US" dirty="0" smtClean="0"/>
              <a:t>estoration Monitoring</a:t>
            </a:r>
            <a:br>
              <a:rPr lang="en-US" dirty="0" smtClean="0"/>
            </a:br>
            <a:r>
              <a:rPr lang="en-US" dirty="0" smtClean="0"/>
              <a:t>Baker and Miranda, 2006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6347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 project effectiveness centered on juvenile salmon habitat use and passage capability.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882476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Cowen and </a:t>
            </a:r>
            <a:r>
              <a:rPr lang="en-US" dirty="0" err="1" smtClean="0"/>
              <a:t>Sinko</a:t>
            </a:r>
            <a:r>
              <a:rPr lang="en-US" dirty="0" smtClean="0"/>
              <a:t> wetlands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1371600"/>
            <a:ext cx="4292785" cy="5031891"/>
          </a:xfrm>
        </p:spPr>
      </p:pic>
    </p:spTree>
    <p:extLst>
      <p:ext uri="{BB962C8B-B14F-4D97-AF65-F5344CB8AC3E}">
        <p14:creationId xmlns:p14="http://schemas.microsoft.com/office/powerpoint/2010/main" xmlns="" val="2971591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Cowen wetland facts: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Project completed fall of 2002</a:t>
            </a:r>
          </a:p>
          <a:p>
            <a:r>
              <a:rPr lang="en-US" dirty="0" smtClean="0"/>
              <a:t>Restored 80 acres </a:t>
            </a:r>
          </a:p>
          <a:p>
            <a:r>
              <a:rPr lang="en-US" dirty="0" smtClean="0"/>
              <a:t>Mouth of Larson Slough</a:t>
            </a:r>
          </a:p>
          <a:p>
            <a:r>
              <a:rPr lang="en-US" dirty="0" smtClean="0"/>
              <a:t>Chinook, Coho, and steelhead present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6820" y="1600200"/>
            <a:ext cx="3941359" cy="4525963"/>
          </a:xfrm>
        </p:spPr>
      </p:pic>
    </p:spTree>
    <p:extLst>
      <p:ext uri="{BB962C8B-B14F-4D97-AF65-F5344CB8AC3E}">
        <p14:creationId xmlns:p14="http://schemas.microsoft.com/office/powerpoint/2010/main" xmlns="" val="3382800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Cowen wetland reconstruction: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Pool-weir-chute ladder installed</a:t>
            </a:r>
          </a:p>
          <a:p>
            <a:r>
              <a:rPr lang="en-US" dirty="0" smtClean="0"/>
              <a:t>Controls water elevation</a:t>
            </a:r>
          </a:p>
          <a:p>
            <a:r>
              <a:rPr lang="en-US" dirty="0" smtClean="0"/>
              <a:t>Allows fish into and out of wetland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2057400"/>
            <a:ext cx="4486604" cy="3352800"/>
          </a:xfrm>
        </p:spPr>
      </p:pic>
    </p:spTree>
    <p:extLst>
      <p:ext uri="{BB962C8B-B14F-4D97-AF65-F5344CB8AC3E}">
        <p14:creationId xmlns:p14="http://schemas.microsoft.com/office/powerpoint/2010/main" xmlns="" val="475775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Sinko</a:t>
            </a:r>
            <a:r>
              <a:rPr lang="en-US" dirty="0" smtClean="0"/>
              <a:t> wetland project: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Completed summer of 2004</a:t>
            </a:r>
          </a:p>
          <a:p>
            <a:r>
              <a:rPr lang="en-US" dirty="0" smtClean="0"/>
              <a:t>Restored 200 acres that was once dairy cattle pasture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2743200"/>
            <a:ext cx="5024438" cy="39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957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they did at </a:t>
            </a:r>
            <a:r>
              <a:rPr lang="en-US" dirty="0" err="1" smtClean="0"/>
              <a:t>Sinko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Filling drainage ditches</a:t>
            </a:r>
          </a:p>
          <a:p>
            <a:r>
              <a:rPr lang="en-US" dirty="0" smtClean="0"/>
              <a:t>Restoring sinuous channels</a:t>
            </a:r>
          </a:p>
          <a:p>
            <a:r>
              <a:rPr lang="en-US" dirty="0" smtClean="0"/>
              <a:t>Plating woody vegetation</a:t>
            </a:r>
          </a:p>
          <a:p>
            <a:r>
              <a:rPr lang="en-US" dirty="0" smtClean="0"/>
              <a:t>Installing half-round riser water control structure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2286000"/>
            <a:ext cx="4730388" cy="4094307"/>
          </a:xfrm>
        </p:spPr>
      </p:pic>
    </p:spTree>
    <p:extLst>
      <p:ext uri="{BB962C8B-B14F-4D97-AF65-F5344CB8AC3E}">
        <p14:creationId xmlns:p14="http://schemas.microsoft.com/office/powerpoint/2010/main" xmlns="" val="1115097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 and Cowen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Two-way vertical slot trap was put at the entrance of fish ladder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2743200"/>
            <a:ext cx="5867399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181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 and </a:t>
            </a:r>
            <a:r>
              <a:rPr lang="en-US" dirty="0" err="1" smtClean="0"/>
              <a:t>Sinko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Box trap was used to catch fish that out through water-control structure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712308"/>
            <a:ext cx="3276600" cy="185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8374" y="2712308"/>
            <a:ext cx="5767388" cy="372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8867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Juvenile </a:t>
            </a:r>
            <a:r>
              <a:rPr lang="en-US" dirty="0" err="1" smtClean="0"/>
              <a:t>coho</a:t>
            </a:r>
            <a:r>
              <a:rPr lang="en-US" dirty="0" smtClean="0"/>
              <a:t> were found at both sites after completion. </a:t>
            </a:r>
          </a:p>
          <a:p>
            <a:r>
              <a:rPr lang="en-US" dirty="0" smtClean="0"/>
              <a:t>Coho was greater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4889" y="3276600"/>
            <a:ext cx="634365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3142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Stream/site data: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1.5mile reach</a:t>
            </a:r>
          </a:p>
          <a:p>
            <a:r>
              <a:rPr lang="en-US" dirty="0" smtClean="0"/>
              <a:t>Stream gradient = 1.2%</a:t>
            </a:r>
          </a:p>
          <a:p>
            <a:r>
              <a:rPr lang="en-US" dirty="0" smtClean="0"/>
              <a:t>Average </a:t>
            </a:r>
            <a:r>
              <a:rPr lang="en-US" dirty="0" err="1" smtClean="0"/>
              <a:t>bankfull</a:t>
            </a:r>
            <a:r>
              <a:rPr lang="en-US" dirty="0" smtClean="0"/>
              <a:t> = 30-35feet wide</a:t>
            </a:r>
          </a:p>
          <a:p>
            <a:r>
              <a:rPr lang="en-US" dirty="0" smtClean="0"/>
              <a:t>No large log jams</a:t>
            </a:r>
          </a:p>
          <a:p>
            <a:r>
              <a:rPr lang="en-US" dirty="0" smtClean="0"/>
              <a:t>Watershed above project is 5miles squared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1295399"/>
            <a:ext cx="3391800" cy="5298253"/>
          </a:xfrm>
        </p:spPr>
      </p:pic>
    </p:spTree>
    <p:extLst>
      <p:ext uri="{BB962C8B-B14F-4D97-AF65-F5344CB8AC3E}">
        <p14:creationId xmlns:p14="http://schemas.microsoft.com/office/powerpoint/2010/main" xmlns="" val="1093418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projects will get results faster than others.  It takes time for the watershed to adjust to the projects.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2430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stream complexity</a:t>
            </a:r>
          </a:p>
          <a:p>
            <a:r>
              <a:rPr lang="en-US" dirty="0" smtClean="0"/>
              <a:t>Enhance watershed function</a:t>
            </a:r>
          </a:p>
          <a:p>
            <a:r>
              <a:rPr lang="en-US" dirty="0" smtClean="0"/>
              <a:t>Increase number of pools</a:t>
            </a:r>
          </a:p>
          <a:p>
            <a:r>
              <a:rPr lang="en-US" dirty="0" smtClean="0"/>
              <a:t>Increase number of juvenile </a:t>
            </a:r>
            <a:r>
              <a:rPr lang="en-US" dirty="0" err="1" smtClean="0"/>
              <a:t>coho</a:t>
            </a:r>
            <a:r>
              <a:rPr lang="en-US" dirty="0" smtClean="0"/>
              <a:t> through pools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4145692"/>
            <a:ext cx="66103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4256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914400"/>
            <a:ext cx="7642952" cy="281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6388" y="3962400"/>
            <a:ext cx="658177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2219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site: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Lacking large wood conditions</a:t>
            </a:r>
          </a:p>
          <a:p>
            <a:r>
              <a:rPr lang="en-US" dirty="0" smtClean="0"/>
              <a:t>Total volume of wood = 11.5 meters cubed per 100meters</a:t>
            </a:r>
          </a:p>
          <a:p>
            <a:pPr lvl="1"/>
            <a:r>
              <a:rPr lang="en-US" dirty="0" smtClean="0"/>
              <a:t>ODFW says undesirable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3840427"/>
            <a:ext cx="6781800" cy="299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0491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wood in watershed: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Pool scour</a:t>
            </a:r>
          </a:p>
          <a:p>
            <a:r>
              <a:rPr lang="en-US" dirty="0" smtClean="0"/>
              <a:t>Sediment retention</a:t>
            </a:r>
          </a:p>
          <a:p>
            <a:r>
              <a:rPr lang="en-US" dirty="0" smtClean="0"/>
              <a:t>High-quality spawning habitat</a:t>
            </a:r>
          </a:p>
          <a:p>
            <a:r>
              <a:rPr lang="en-US" dirty="0" smtClean="0"/>
              <a:t>Increases stream elevation to connect channel with floodplain</a:t>
            </a:r>
          </a:p>
          <a:p>
            <a:r>
              <a:rPr lang="en-US" dirty="0" smtClean="0"/>
              <a:t>Nutrient cycle processes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1923535"/>
            <a:ext cx="4621154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9679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 wood at this site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Mainly caused by intentional removal </a:t>
            </a:r>
          </a:p>
          <a:p>
            <a:r>
              <a:rPr lang="en-US" dirty="0" smtClean="0"/>
              <a:t>Riparian stands going from mixed to hardwood dominated </a:t>
            </a:r>
          </a:p>
          <a:p>
            <a:r>
              <a:rPr lang="en-US" dirty="0" smtClean="0"/>
              <a:t>Removal of conifers from slide draws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9004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they did: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Constructed 16 large wood structures</a:t>
            </a:r>
          </a:p>
          <a:p>
            <a:pPr lvl="1"/>
            <a:r>
              <a:rPr lang="en-US" dirty="0" smtClean="0"/>
              <a:t>used 52 trees and logs</a:t>
            </a:r>
          </a:p>
          <a:p>
            <a:r>
              <a:rPr lang="en-US" dirty="0" smtClean="0"/>
              <a:t>Root wads added</a:t>
            </a:r>
          </a:p>
          <a:p>
            <a:pPr lvl="1"/>
            <a:r>
              <a:rPr lang="en-US" dirty="0" smtClean="0"/>
              <a:t>Helps increase habitat complexity</a:t>
            </a:r>
          </a:p>
          <a:p>
            <a:pPr lvl="1"/>
            <a:r>
              <a:rPr lang="en-US" dirty="0" smtClean="0"/>
              <a:t>Aids pool scour</a:t>
            </a:r>
          </a:p>
          <a:p>
            <a:pPr lvl="1"/>
            <a:r>
              <a:rPr lang="en-US" dirty="0" smtClean="0"/>
              <a:t>Acts as anchor</a:t>
            </a:r>
          </a:p>
          <a:p>
            <a:r>
              <a:rPr lang="en-US" dirty="0" smtClean="0"/>
              <a:t>All wood meet standards for permit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8697" y="2590800"/>
            <a:ext cx="2533134" cy="187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2016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conclusions: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Coho, trout, and steelhead dropped</a:t>
            </a:r>
          </a:p>
          <a:p>
            <a:r>
              <a:rPr lang="en-US" dirty="0" smtClean="0"/>
              <a:t>Total length and average pool depth stayed the same</a:t>
            </a:r>
          </a:p>
          <a:p>
            <a:r>
              <a:rPr lang="en-US" dirty="0" smtClean="0"/>
              <a:t>Important to check high water flows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481" y="4114800"/>
            <a:ext cx="8069494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4487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354</Words>
  <Application>Microsoft Office PowerPoint</Application>
  <PresentationFormat>On-screen Show (4:3)</PresentationFormat>
  <Paragraphs>70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Elk Creek Wood Replacement Phase Two  Oregon Watershed Enhancement Board, 2009</vt:lpstr>
      <vt:lpstr>Stream/site data:</vt:lpstr>
      <vt:lpstr>Goals:</vt:lpstr>
      <vt:lpstr>Slide 4</vt:lpstr>
      <vt:lpstr>Problems with site:</vt:lpstr>
      <vt:lpstr>Importance of wood in watershed:</vt:lpstr>
      <vt:lpstr>Why no wood at this site now?</vt:lpstr>
      <vt:lpstr>What they did:</vt:lpstr>
      <vt:lpstr>Site conclusions:</vt:lpstr>
      <vt:lpstr>Cowan and Sinko Wetland Restoration Monitoring Baker and Miranda, 2006</vt:lpstr>
      <vt:lpstr>Objectives:</vt:lpstr>
      <vt:lpstr>Cowen and Sinko wetlands</vt:lpstr>
      <vt:lpstr>Cowen wetland facts:</vt:lpstr>
      <vt:lpstr>Cowen wetland reconstruction:</vt:lpstr>
      <vt:lpstr>Sinko wetland project:</vt:lpstr>
      <vt:lpstr>What they did at Sinko:</vt:lpstr>
      <vt:lpstr>Fish and Cowen </vt:lpstr>
      <vt:lpstr>Fish and Sinko</vt:lpstr>
      <vt:lpstr>Results:</vt:lpstr>
      <vt:lpstr>In conclusion: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Elk Creek Wood Replacement Phase Two  Oregon Watershed Enhancement Board, 2009</dc:title>
  <dc:creator>Windows User</dc:creator>
  <cp:lastModifiedBy>UCS</cp:lastModifiedBy>
  <cp:revision>33</cp:revision>
  <dcterms:created xsi:type="dcterms:W3CDTF">2015-05-05T20:33:54Z</dcterms:created>
  <dcterms:modified xsi:type="dcterms:W3CDTF">2015-05-16T01:43:56Z</dcterms:modified>
</cp:coreProperties>
</file>