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9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26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5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94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09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3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67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81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98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26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6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F661D-166C-43BE-B902-7C582B6A2A46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244F-5DA4-4EA1-B65B-BCCD4FD65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001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Fluvial Processes in Puget Sound </a:t>
            </a:r>
            <a:r>
              <a:rPr lang="en-US" dirty="0" smtClean="0"/>
              <a:t>Rivers and </a:t>
            </a:r>
            <a:r>
              <a:rPr lang="en-US" dirty="0"/>
              <a:t>the Pacific Northwest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John M. </a:t>
            </a:r>
            <a:r>
              <a:rPr lang="en-US" sz="2400" dirty="0" smtClean="0">
                <a:solidFill>
                  <a:schemeClr val="tx1"/>
                </a:solidFill>
              </a:rPr>
              <a:t>Buffington, </a:t>
            </a:r>
            <a:r>
              <a:rPr lang="en-US" sz="2400" dirty="0">
                <a:solidFill>
                  <a:schemeClr val="tx1"/>
                </a:solidFill>
              </a:rPr>
              <a:t>Richard D. </a:t>
            </a:r>
            <a:r>
              <a:rPr lang="en-US" sz="2400" dirty="0" err="1">
                <a:solidFill>
                  <a:schemeClr val="tx1"/>
                </a:solidFill>
              </a:rPr>
              <a:t>Woodsmith</a:t>
            </a:r>
            <a:r>
              <a:rPr lang="en-US" sz="2400" dirty="0">
                <a:solidFill>
                  <a:schemeClr val="tx1"/>
                </a:solidFill>
              </a:rPr>
              <a:t>, Derek B. </a:t>
            </a:r>
            <a:r>
              <a:rPr lang="en-US" sz="2400" dirty="0" smtClean="0">
                <a:solidFill>
                  <a:schemeClr val="tx1"/>
                </a:solidFill>
              </a:rPr>
              <a:t>Booth, and </a:t>
            </a:r>
            <a:r>
              <a:rPr lang="en-US" sz="2400" dirty="0">
                <a:solidFill>
                  <a:schemeClr val="tx1"/>
                </a:solidFill>
              </a:rPr>
              <a:t>David R. </a:t>
            </a:r>
            <a:r>
              <a:rPr lang="en-US" sz="2400" dirty="0" smtClean="0">
                <a:solidFill>
                  <a:schemeClr val="tx1"/>
                </a:solidFill>
              </a:rPr>
              <a:t>Montgomery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2003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5562600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Ian McBride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8822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Watersheds are often ignored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Watershed conditions influence: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Grain Size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Width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Depth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Bed Forms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Channel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785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500"/>
            <a:ext cx="8534400" cy="1028700"/>
          </a:xfrm>
        </p:spPr>
        <p:txBody>
          <a:bodyPr/>
          <a:lstStyle/>
          <a:p>
            <a:r>
              <a:rPr lang="en-US" dirty="0" smtClean="0"/>
              <a:t>Stream Types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343400" cy="283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556" y="1449265"/>
            <a:ext cx="4245083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495800"/>
            <a:ext cx="387138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Boulder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Limited sediment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High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onfined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95098" y="4481512"/>
            <a:ext cx="46279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Sand/gravel dominated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Sediment laden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Low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unconfined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1645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3497" y="23812"/>
            <a:ext cx="4386215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imcbride11\Desktop\Table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" y="3570499"/>
            <a:ext cx="6434138" cy="30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641" y="304800"/>
            <a:ext cx="4374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Classifying Channels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38322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Topography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Streamflow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Sediment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Channel characteristics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3615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Restoration in the N.W.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69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roper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Recognizing differences is crucial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Classification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outside of the norm can result in: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Loss of self maintenance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Instability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4982" y="3733800"/>
            <a:ext cx="400974" cy="41873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6712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Puget Sound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Highly populated areas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Urbanized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Social and economic limitations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Restoration limited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0232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Pacific N.W. </a:t>
            </a:r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Three components to develop programs: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Understanding of physical settings and potential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Knowledge of history of river and watershed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Clear policy objectives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546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4151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size does not fit 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 entire river system + watershed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History of the area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lot must be done before beginning restoration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785726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3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Introduction/Background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Aspects of Pacific N.W. streams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Restoration in the Pacific N.W.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930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256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Expensive: $44 million in 5 years, Columbia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Often unmonitored and uncontrolled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Projects beginning in the Puget sound region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Focus on salmon recovery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5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Difficult to assess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Hard to inform future projects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problems: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Incomplete understanding of fluvial processes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Designs inappropriate for specific channel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Small scope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7270812" y="1752600"/>
            <a:ext cx="1339788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7207233" y="2362200"/>
            <a:ext cx="1316070" cy="5697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63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890" y="2438400"/>
            <a:ext cx="3264310" cy="3581400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Complex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Interconnected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All factors need to be considered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3690" y="152400"/>
            <a:ext cx="5397910" cy="643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28230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Stream </a:t>
            </a:r>
            <a:endParaRPr lang="en-US" sz="4400" dirty="0" smtClean="0"/>
          </a:p>
          <a:p>
            <a:pPr algn="ctr"/>
            <a:r>
              <a:rPr lang="en-US" sz="4400" dirty="0" smtClean="0"/>
              <a:t>Restoration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51273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2" y="194739"/>
            <a:ext cx="8229600" cy="1143000"/>
          </a:xfrm>
        </p:spPr>
        <p:txBody>
          <a:bodyPr/>
          <a:lstStyle/>
          <a:p>
            <a:r>
              <a:rPr lang="en-US" dirty="0" smtClean="0"/>
              <a:t>Pacific Northwest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Diverse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is ideal for one stream, is not ideal for all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267200" cy="508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00109" y="3008050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24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Aspects of N.W. </a:t>
            </a:r>
            <a:r>
              <a:rPr lang="en-US" dirty="0"/>
              <a:t>S</a:t>
            </a:r>
            <a:r>
              <a:rPr lang="en-US" dirty="0" smtClean="0"/>
              <a:t>treams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24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Controlled by: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Geology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Climate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Land use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Resulting in: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Topography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treamflow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Sediment supply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Vegetation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52909" y="2895600"/>
            <a:ext cx="762000" cy="967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65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285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Fluvial Processes in Puget Sound Rivers and the Pacific Northwest </vt:lpstr>
      <vt:lpstr>Overview</vt:lpstr>
      <vt:lpstr>Introduction</vt:lpstr>
      <vt:lpstr>Stream Restoration</vt:lpstr>
      <vt:lpstr>Stream Restoration</vt:lpstr>
      <vt:lpstr>Slide 6</vt:lpstr>
      <vt:lpstr>Pacific Northwest Streams</vt:lpstr>
      <vt:lpstr>Aspects of N.W. Streams</vt:lpstr>
      <vt:lpstr>Morphology</vt:lpstr>
      <vt:lpstr>Channel Characteristics</vt:lpstr>
      <vt:lpstr>Stream Types</vt:lpstr>
      <vt:lpstr>Slide 12</vt:lpstr>
      <vt:lpstr>Restoration in the N.W.</vt:lpstr>
      <vt:lpstr>Proper Restoration</vt:lpstr>
      <vt:lpstr>Puget Sound Rivers</vt:lpstr>
      <vt:lpstr>Pacific N.W. Restoration</vt:lpstr>
      <vt:lpstr>Conclusion</vt:lpstr>
      <vt:lpstr>Conclusion</vt:lpstr>
      <vt:lpstr>Thank You!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Western Oregon University</dc:creator>
  <cp:lastModifiedBy>UCS</cp:lastModifiedBy>
  <cp:revision>16</cp:revision>
  <dcterms:created xsi:type="dcterms:W3CDTF">2015-04-22T02:03:03Z</dcterms:created>
  <dcterms:modified xsi:type="dcterms:W3CDTF">2015-05-16T01:36:22Z</dcterms:modified>
</cp:coreProperties>
</file>