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91" autoAdjust="0"/>
  </p:normalViewPr>
  <p:slideViewPr>
    <p:cSldViewPr snapToGrid="0" snapToObjects="1">
      <p:cViewPr varScale="1">
        <p:scale>
          <a:sx n="66" d="100"/>
          <a:sy n="66" d="100"/>
        </p:scale>
        <p:origin x="14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1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17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69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0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644" y="2324310"/>
            <a:ext cx="6411562" cy="120691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Modernizing Accounting &amp; Business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67665" cy="122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97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of Finance &amp; Administration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Division of Finance &amp; Administration supports WOU by providing a culture of leadership, innovative solutions, and efficiency through transparency, collaboration, and integrity.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the partner of choice.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Finance &amp; Planning Goal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transparent and sustainable operations through modernization.</a:t>
            </a:r>
          </a:p>
        </p:txBody>
      </p:sp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Objectives – Finance &amp; Planning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r>
              <a:rPr lang="en-US" sz="2400" dirty="0"/>
              <a:t>Improve quality of receivables</a:t>
            </a:r>
          </a:p>
          <a:p>
            <a:r>
              <a:rPr lang="en-US" sz="2400" dirty="0"/>
              <a:t>Improve process efficiencies &amp; establish best practices for all financial functions</a:t>
            </a:r>
          </a:p>
          <a:p>
            <a:r>
              <a:rPr lang="en-US" sz="2400" dirty="0"/>
              <a:t>Educate campus on accounting &amp; budgeting processes</a:t>
            </a:r>
          </a:p>
          <a:p>
            <a:r>
              <a:rPr lang="en-US" sz="2400" dirty="0"/>
              <a:t>Increase financial reporting and processes self-sufficiency</a:t>
            </a:r>
          </a:p>
        </p:txBody>
      </p:sp>
    </p:spTree>
    <p:extLst>
      <p:ext uri="{BB962C8B-B14F-4D97-AF65-F5344CB8AC3E}">
        <p14:creationId xmlns:p14="http://schemas.microsoft.com/office/powerpoint/2010/main" val="426306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1"/>
            <a:ext cx="7832326" cy="5586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 Quality of Receivables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Extend 1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payment due date by one month beginning Fall 2019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 collections policy that reflects best practices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AR over 10 years are reviewed on ongoing basis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 a dashboard to evaluate the quality of receivables on a monthly basis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Electronic Billing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64420" y="963561"/>
            <a:ext cx="782249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07923" y="2497394"/>
            <a:ext cx="7462683" cy="32839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34925" y="2052251"/>
            <a:ext cx="6880860" cy="590400"/>
            <a:chOff x="491490" y="54899"/>
            <a:chExt cx="6880860" cy="590400"/>
          </a:xfrm>
          <a:solidFill>
            <a:schemeClr val="accent2"/>
          </a:solidFill>
        </p:grpSpPr>
        <p:sp>
          <p:nvSpPr>
            <p:cNvPr id="6" name="Rounded Rectangle 5" title="Step 1 title"/>
            <p:cNvSpPr/>
            <p:nvPr/>
          </p:nvSpPr>
          <p:spPr>
            <a:xfrm>
              <a:off x="491490" y="54899"/>
              <a:ext cx="6880860" cy="590400"/>
            </a:xfrm>
            <a:prstGeom prst="roundRect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7" name="Rounded Rectangle 4"/>
            <p:cNvSpPr txBox="1"/>
            <p:nvPr/>
          </p:nvSpPr>
          <p:spPr>
            <a:xfrm>
              <a:off x="520311" y="83720"/>
              <a:ext cx="6823218" cy="5327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0080" tIns="0" rIns="2600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rPr>
                <a:t>Action Items FY 2019-2020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38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6" t="7516" r="10298" b="8977"/>
          <a:stretch/>
        </p:blipFill>
        <p:spPr>
          <a:xfrm>
            <a:off x="539967" y="358814"/>
            <a:ext cx="8129476" cy="538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7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0"/>
            <a:ext cx="7822494" cy="595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 process efficiencies &amp; establish best practices for all financial functions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Drafted travel policy that simplifies travel reimbursement for both WOU and employees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Implementing document management system for AP invoices, Journal Vouchers, P-Card reports and receipts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Implementing credit card terminals for Cashiers, AR Accountant, and Collection Accountant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Creating Desk Manuals for each position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64420" y="963561"/>
            <a:ext cx="782249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7923" y="2772697"/>
            <a:ext cx="7462683" cy="32839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06104" y="2375858"/>
            <a:ext cx="6880860" cy="590400"/>
            <a:chOff x="491490" y="54899"/>
            <a:chExt cx="6880860" cy="590400"/>
          </a:xfrm>
          <a:solidFill>
            <a:schemeClr val="accent2"/>
          </a:solidFill>
        </p:grpSpPr>
        <p:sp>
          <p:nvSpPr>
            <p:cNvPr id="4" name="Rounded Rectangle 3" title="Step 1 title"/>
            <p:cNvSpPr/>
            <p:nvPr/>
          </p:nvSpPr>
          <p:spPr>
            <a:xfrm>
              <a:off x="491490" y="54899"/>
              <a:ext cx="6880860" cy="590400"/>
            </a:xfrm>
            <a:prstGeom prst="roundRect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" name="Rounded Rectangle 4"/>
            <p:cNvSpPr txBox="1"/>
            <p:nvPr/>
          </p:nvSpPr>
          <p:spPr>
            <a:xfrm>
              <a:off x="520311" y="83720"/>
              <a:ext cx="6823218" cy="5327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0080" tIns="0" rIns="2600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rPr>
                <a:t>Action Items FY 2019-2020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649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0"/>
            <a:ext cx="7822494" cy="595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Educate campus on accounting &amp; budget processes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Produce Banner 9 Accounting related user self-study training videos (Director of Accounting &amp; FA Accountant)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Produce Banner 9 Budget related user self-study training videos (Budget Manager)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P-Card training videos (P-Card &amp; Procurement Accountant)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Document management system training (TBD)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64420" y="963561"/>
            <a:ext cx="782249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7923" y="2369577"/>
            <a:ext cx="7462683" cy="32839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06104" y="1923574"/>
            <a:ext cx="6880860" cy="590400"/>
            <a:chOff x="491490" y="54899"/>
            <a:chExt cx="6880860" cy="590400"/>
          </a:xfrm>
          <a:solidFill>
            <a:schemeClr val="accent2"/>
          </a:solidFill>
        </p:grpSpPr>
        <p:sp>
          <p:nvSpPr>
            <p:cNvPr id="4" name="Rounded Rectangle 3" title="Step 1 title"/>
            <p:cNvSpPr/>
            <p:nvPr/>
          </p:nvSpPr>
          <p:spPr>
            <a:xfrm>
              <a:off x="491490" y="54899"/>
              <a:ext cx="6880860" cy="590400"/>
            </a:xfrm>
            <a:prstGeom prst="roundRect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" name="Rounded Rectangle 4"/>
            <p:cNvSpPr txBox="1"/>
            <p:nvPr/>
          </p:nvSpPr>
          <p:spPr>
            <a:xfrm>
              <a:off x="520311" y="83720"/>
              <a:ext cx="6823218" cy="5327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0080" tIns="0" rIns="2600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rPr>
                <a:t>Action Items FY 2019-2020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495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0"/>
            <a:ext cx="8284610" cy="595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financial reporting and process self-sufficiency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FYE 6/30/19 – produce audited FY19 financial statements in tandem with USSE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Utilize GASB Reporting Function in Banner to generate quarterly &amp; annual financial statements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 bank reconciliations and cash flow projections in-house (Treasurer)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64420" y="963561"/>
            <a:ext cx="7822494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7923" y="2369577"/>
            <a:ext cx="8062451" cy="328397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06104" y="1923574"/>
            <a:ext cx="6880860" cy="590400"/>
            <a:chOff x="491490" y="54899"/>
            <a:chExt cx="6880860" cy="590400"/>
          </a:xfrm>
          <a:solidFill>
            <a:schemeClr val="accent2"/>
          </a:solidFill>
        </p:grpSpPr>
        <p:sp>
          <p:nvSpPr>
            <p:cNvPr id="4" name="Rounded Rectangle 3" title="Step 1 title"/>
            <p:cNvSpPr/>
            <p:nvPr/>
          </p:nvSpPr>
          <p:spPr>
            <a:xfrm>
              <a:off x="491490" y="54899"/>
              <a:ext cx="6880860" cy="590400"/>
            </a:xfrm>
            <a:prstGeom prst="roundRect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" name="Rounded Rectangle 4"/>
            <p:cNvSpPr txBox="1"/>
            <p:nvPr/>
          </p:nvSpPr>
          <p:spPr>
            <a:xfrm>
              <a:off x="520311" y="83720"/>
              <a:ext cx="6823218" cy="5327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0080" tIns="0" rIns="2600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mbria"/>
                  <a:ea typeface="+mn-ea"/>
                  <a:cs typeface="+mn-cs"/>
                </a:rPr>
                <a:t>Action Items FY 2019-2020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897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323</Words>
  <Application>Microsoft Office PowerPoint</Application>
  <PresentationFormat>On-screen Show (4:3)</PresentationFormat>
  <Paragraphs>64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Modernizing Accounting &amp; Business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LouAnn Vickers</cp:lastModifiedBy>
  <cp:revision>20</cp:revision>
  <dcterms:created xsi:type="dcterms:W3CDTF">2017-03-06T17:12:06Z</dcterms:created>
  <dcterms:modified xsi:type="dcterms:W3CDTF">2019-05-28T17:01:16Z</dcterms:modified>
</cp:coreProperties>
</file>