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9" r:id="rId4"/>
    <p:sldId id="266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>
      <p:cViewPr varScale="1">
        <p:scale>
          <a:sx n="79" d="100"/>
          <a:sy n="79" d="100"/>
        </p:scale>
        <p:origin x="360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5/28/2019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5/28/2019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.edu/wp/lms-review/project-overvie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University Technology </a:t>
            </a:r>
            <a:r>
              <a:rPr lang="en-US"/>
              <a:t>Advisory Committee (UTAC)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14400"/>
          </a:xfrm>
        </p:spPr>
        <p:txBody>
          <a:bodyPr/>
          <a:lstStyle/>
          <a:p>
            <a:r>
              <a:rPr lang="en-US" dirty="0"/>
              <a:t>DUO UPDATE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DUO?</a:t>
            </a:r>
          </a:p>
          <a:p>
            <a:pPr lvl="1"/>
            <a:r>
              <a:rPr lang="en-US" dirty="0"/>
              <a:t>Multifactor authentication</a:t>
            </a:r>
          </a:p>
          <a:p>
            <a:r>
              <a:rPr lang="en-US" dirty="0"/>
              <a:t>Why use multifactor authentication</a:t>
            </a:r>
          </a:p>
          <a:p>
            <a:pPr lvl="1"/>
            <a:r>
              <a:rPr lang="en-US" dirty="0"/>
              <a:t>Credentials are easily compromised through social engineering</a:t>
            </a:r>
            <a:endParaRPr dirty="0"/>
          </a:p>
          <a:p>
            <a:r>
              <a:rPr lang="en-US" dirty="0"/>
              <a:t>Where will it be used?</a:t>
            </a:r>
          </a:p>
          <a:p>
            <a:pPr lvl="1"/>
            <a:r>
              <a:rPr lang="en-US" dirty="0"/>
              <a:t>Portal login (phase 1)</a:t>
            </a:r>
          </a:p>
          <a:p>
            <a:pPr lvl="1"/>
            <a:r>
              <a:rPr lang="en-US" dirty="0"/>
              <a:t>Account lookup (phase 2)</a:t>
            </a:r>
            <a:endParaRPr dirty="0"/>
          </a:p>
          <a:p>
            <a:r>
              <a:rPr lang="en-US" dirty="0"/>
              <a:t>Rollout plan</a:t>
            </a:r>
          </a:p>
          <a:p>
            <a:pPr lvl="1"/>
            <a:r>
              <a:rPr lang="en-US" dirty="0"/>
              <a:t>Phase 1 - Begins:  May 2019  Complete:  October 2019</a:t>
            </a:r>
          </a:p>
          <a:p>
            <a:pPr lvl="1"/>
            <a:r>
              <a:rPr lang="en-US" dirty="0"/>
              <a:t>All of UCS – completed</a:t>
            </a:r>
          </a:p>
          <a:p>
            <a:pPr lvl="1"/>
            <a:r>
              <a:rPr lang="en-US" dirty="0"/>
              <a:t>Banner users – started</a:t>
            </a:r>
          </a:p>
          <a:p>
            <a:pPr lvl="1"/>
            <a:r>
              <a:rPr lang="en-US" dirty="0"/>
              <a:t>Non-Banner staff</a:t>
            </a:r>
          </a:p>
          <a:p>
            <a:pPr lvl="1"/>
            <a:r>
              <a:rPr lang="en-US" dirty="0"/>
              <a:t>Non-Banner faculty</a:t>
            </a:r>
          </a:p>
          <a:p>
            <a:pPr lvl="1"/>
            <a:r>
              <a:rPr lang="en-US" dirty="0"/>
              <a:t>Students – opt-in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532D-B339-704A-95A4-4655B009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Management System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F76D-EEAB-E740-A759-1176F790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LMS Review Committee, subcommittee of UTAC</a:t>
            </a:r>
          </a:p>
          <a:p>
            <a:pPr lvl="1"/>
            <a:r>
              <a:rPr lang="en-US" dirty="0"/>
              <a:t>Review outcome</a:t>
            </a:r>
          </a:p>
          <a:p>
            <a:pPr lvl="2"/>
            <a:r>
              <a:rPr lang="en-US" dirty="0"/>
              <a:t>Stay with our current LMS – active since 2008</a:t>
            </a:r>
          </a:p>
          <a:p>
            <a:pPr lvl="2"/>
            <a:r>
              <a:rPr lang="en-US" dirty="0"/>
              <a:t>Make a change to a new LMS</a:t>
            </a:r>
          </a:p>
          <a:p>
            <a:pPr lvl="2"/>
            <a:r>
              <a:rPr lang="en-US" dirty="0"/>
              <a:t>Make recommendations on better ways to support our LMS</a:t>
            </a:r>
          </a:p>
          <a:p>
            <a:pPr lvl="1"/>
            <a:r>
              <a:rPr lang="en-US" dirty="0"/>
              <a:t>The process</a:t>
            </a:r>
          </a:p>
          <a:p>
            <a:pPr lvl="2"/>
            <a:r>
              <a:rPr lang="en-US" dirty="0">
                <a:hlinkClick r:id="rId2"/>
              </a:rPr>
              <a:t>http://www.wou.edu/wp/lms-review/project-overview/</a:t>
            </a:r>
            <a:endParaRPr lang="en-US" dirty="0"/>
          </a:p>
          <a:p>
            <a:pPr lvl="1"/>
            <a:r>
              <a:rPr lang="en-US" dirty="0"/>
              <a:t>If there is a new LMS, full implementation would begin Fall 2020</a:t>
            </a:r>
          </a:p>
          <a:p>
            <a:pPr lvl="2"/>
            <a:r>
              <a:rPr lang="en-US" dirty="0"/>
              <a:t>Old LMS would be supported for a designated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323822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1820-B333-034E-9D61-189A13A2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Ellucian Mobile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1B63B3-4688-504B-9351-FD23C85D6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0"/>
            <a:ext cx="2312517" cy="4114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0E456-636D-5D4C-B12C-103410BEC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46" y="1752600"/>
            <a:ext cx="2312518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DABDAF-A457-5E49-A3AD-5E3F337D1F16}"/>
              </a:ext>
            </a:extLst>
          </p:cNvPr>
          <p:cNvSpPr txBox="1"/>
          <p:nvPr/>
        </p:nvSpPr>
        <p:spPr>
          <a:xfrm>
            <a:off x="1600199" y="1828800"/>
            <a:ext cx="3507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in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functionality will be added, when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College Scheduler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…and others</a:t>
            </a:r>
          </a:p>
        </p:txBody>
      </p:sp>
    </p:spTree>
    <p:extLst>
      <p:ext uri="{BB962C8B-B14F-4D97-AF65-F5344CB8AC3E}">
        <p14:creationId xmlns:p14="http://schemas.microsoft.com/office/powerpoint/2010/main" val="116540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B492-A6EC-AD4B-8818-FD936161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C8067-BAD3-8442-A749-C315D1A1A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Subcommittee formed</a:t>
            </a:r>
          </a:p>
          <a:p>
            <a:pPr lvl="1"/>
            <a:r>
              <a:rPr lang="en-US" dirty="0"/>
              <a:t>Technology plan will be directly related to each section of the University Strategic Plan</a:t>
            </a:r>
          </a:p>
          <a:p>
            <a:pPr lvl="1"/>
            <a:r>
              <a:rPr lang="en-US" dirty="0"/>
              <a:t>Expect a draft outline related to student success by the June UTAC meeting</a:t>
            </a:r>
          </a:p>
          <a:p>
            <a:pPr lvl="1"/>
            <a:r>
              <a:rPr lang="en-US" dirty="0"/>
              <a:t>Completion goal: Spring 2020</a:t>
            </a:r>
          </a:p>
        </p:txBody>
      </p:sp>
    </p:spTree>
    <p:extLst>
      <p:ext uri="{BB962C8B-B14F-4D97-AF65-F5344CB8AC3E}">
        <p14:creationId xmlns:p14="http://schemas.microsoft.com/office/powerpoint/2010/main" val="3564310879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Computer 16x9</Template>
  <TotalTime>363</TotalTime>
  <Words>206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Candara</vt:lpstr>
      <vt:lpstr>Consolas</vt:lpstr>
      <vt:lpstr>Tech Computer 16x9</vt:lpstr>
      <vt:lpstr>University Technology Advisory Committee (UTAC)</vt:lpstr>
      <vt:lpstr>DUO UPDATE</vt:lpstr>
      <vt:lpstr>Learning Management System </vt:lpstr>
      <vt:lpstr>Ellucian Mobile</vt:lpstr>
      <vt:lpstr>Technology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Computing Solutions</dc:title>
  <dc:creator>Bill Kernanb</dc:creator>
  <cp:lastModifiedBy>LouAnn Vickers</cp:lastModifiedBy>
  <cp:revision>11</cp:revision>
  <dcterms:created xsi:type="dcterms:W3CDTF">2019-05-20T17:25:18Z</dcterms:created>
  <dcterms:modified xsi:type="dcterms:W3CDTF">2019-05-28T17:00:13Z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